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08" r:id="rId4"/>
    <p:sldMasterId id="2147483720" r:id="rId5"/>
    <p:sldMasterId id="2147483780" r:id="rId6"/>
    <p:sldMasterId id="2147483816" r:id="rId7"/>
    <p:sldMasterId id="2147483840" r:id="rId8"/>
    <p:sldMasterId id="2147483852" r:id="rId9"/>
    <p:sldMasterId id="2147483888" r:id="rId10"/>
    <p:sldMasterId id="2147483912" r:id="rId11"/>
    <p:sldMasterId id="2147483948" r:id="rId12"/>
    <p:sldMasterId id="2147483972" r:id="rId13"/>
    <p:sldMasterId id="2147483984" r:id="rId14"/>
    <p:sldMasterId id="2147484008" r:id="rId15"/>
    <p:sldMasterId id="2147484068" r:id="rId16"/>
    <p:sldMasterId id="2147484080" r:id="rId17"/>
    <p:sldMasterId id="2147484093" r:id="rId18"/>
    <p:sldMasterId id="2147484106" r:id="rId19"/>
    <p:sldMasterId id="2147484118" r:id="rId20"/>
    <p:sldMasterId id="2147484190" r:id="rId21"/>
    <p:sldMasterId id="2147484202" r:id="rId22"/>
    <p:sldMasterId id="2147484214" r:id="rId23"/>
    <p:sldMasterId id="2147484238" r:id="rId24"/>
    <p:sldMasterId id="2147484250" r:id="rId25"/>
    <p:sldMasterId id="2147484274" r:id="rId26"/>
    <p:sldMasterId id="2147484360" r:id="rId27"/>
    <p:sldMasterId id="2147484384" r:id="rId28"/>
  </p:sldMasterIdLst>
  <p:notesMasterIdLst>
    <p:notesMasterId r:id="rId113"/>
  </p:notesMasterIdLst>
  <p:handoutMasterIdLst>
    <p:handoutMasterId r:id="rId114"/>
  </p:handoutMasterIdLst>
  <p:sldIdLst>
    <p:sldId id="258" r:id="rId29"/>
    <p:sldId id="431" r:id="rId30"/>
    <p:sldId id="416" r:id="rId31"/>
    <p:sldId id="305" r:id="rId32"/>
    <p:sldId id="424" r:id="rId33"/>
    <p:sldId id="334" r:id="rId34"/>
    <p:sldId id="336" r:id="rId35"/>
    <p:sldId id="345" r:id="rId36"/>
    <p:sldId id="465" r:id="rId37"/>
    <p:sldId id="476" r:id="rId38"/>
    <p:sldId id="310" r:id="rId39"/>
    <p:sldId id="459" r:id="rId40"/>
    <p:sldId id="313" r:id="rId41"/>
    <p:sldId id="315" r:id="rId42"/>
    <p:sldId id="362" r:id="rId43"/>
    <p:sldId id="329" r:id="rId44"/>
    <p:sldId id="366" r:id="rId45"/>
    <p:sldId id="342" r:id="rId46"/>
    <p:sldId id="407" r:id="rId47"/>
    <p:sldId id="442" r:id="rId48"/>
    <p:sldId id="343" r:id="rId49"/>
    <p:sldId id="425" r:id="rId50"/>
    <p:sldId id="469" r:id="rId51"/>
    <p:sldId id="470" r:id="rId52"/>
    <p:sldId id="472" r:id="rId53"/>
    <p:sldId id="473" r:id="rId54"/>
    <p:sldId id="474" r:id="rId55"/>
    <p:sldId id="475" r:id="rId56"/>
    <p:sldId id="352" r:id="rId57"/>
    <p:sldId id="381" r:id="rId58"/>
    <p:sldId id="384" r:id="rId59"/>
    <p:sldId id="393" r:id="rId60"/>
    <p:sldId id="394" r:id="rId61"/>
    <p:sldId id="395" r:id="rId62"/>
    <p:sldId id="396" r:id="rId63"/>
    <p:sldId id="397" r:id="rId64"/>
    <p:sldId id="376" r:id="rId65"/>
    <p:sldId id="399" r:id="rId66"/>
    <p:sldId id="354" r:id="rId67"/>
    <p:sldId id="380" r:id="rId68"/>
    <p:sldId id="287" r:id="rId69"/>
    <p:sldId id="409" r:id="rId70"/>
    <p:sldId id="415" r:id="rId71"/>
    <p:sldId id="410" r:id="rId72"/>
    <p:sldId id="411" r:id="rId73"/>
    <p:sldId id="408" r:id="rId74"/>
    <p:sldId id="288" r:id="rId75"/>
    <p:sldId id="290" r:id="rId76"/>
    <p:sldId id="325" r:id="rId77"/>
    <p:sldId id="449" r:id="rId78"/>
    <p:sldId id="294" r:id="rId79"/>
    <p:sldId id="413" r:id="rId80"/>
    <p:sldId id="414" r:id="rId81"/>
    <p:sldId id="379" r:id="rId82"/>
    <p:sldId id="427" r:id="rId83"/>
    <p:sldId id="370" r:id="rId84"/>
    <p:sldId id="369" r:id="rId85"/>
    <p:sldId id="443" r:id="rId86"/>
    <p:sldId id="444" r:id="rId87"/>
    <p:sldId id="445" r:id="rId88"/>
    <p:sldId id="446" r:id="rId89"/>
    <p:sldId id="448" r:id="rId90"/>
    <p:sldId id="447" r:id="rId91"/>
    <p:sldId id="433" r:id="rId92"/>
    <p:sldId id="435" r:id="rId93"/>
    <p:sldId id="436" r:id="rId94"/>
    <p:sldId id="437" r:id="rId95"/>
    <p:sldId id="367" r:id="rId96"/>
    <p:sldId id="426" r:id="rId97"/>
    <p:sldId id="438" r:id="rId98"/>
    <p:sldId id="439" r:id="rId99"/>
    <p:sldId id="382" r:id="rId100"/>
    <p:sldId id="392" r:id="rId101"/>
    <p:sldId id="383" r:id="rId102"/>
    <p:sldId id="385" r:id="rId103"/>
    <p:sldId id="386" r:id="rId104"/>
    <p:sldId id="389" r:id="rId105"/>
    <p:sldId id="388" r:id="rId106"/>
    <p:sldId id="390" r:id="rId107"/>
    <p:sldId id="405" r:id="rId108"/>
    <p:sldId id="406" r:id="rId109"/>
    <p:sldId id="368" r:id="rId110"/>
    <p:sldId id="324" r:id="rId111"/>
    <p:sldId id="323" r:id="rId112"/>
  </p:sldIdLst>
  <p:sldSz cx="9144000" cy="6858000" type="screen4x3"/>
  <p:notesSz cx="6858000" cy="9144000"/>
  <p:defaultTextStyle>
    <a:defPPr>
      <a:defRPr lang="ja-JP"/>
    </a:defPPr>
    <a:lvl1pPr marL="0" algn="l" defTabSz="455382" rtl="0" eaLnBrk="1" latinLnBrk="0" hangingPunct="1">
      <a:defRPr kumimoji="1" sz="1800" kern="1200">
        <a:solidFill>
          <a:schemeClr val="tx1"/>
        </a:solidFill>
        <a:latin typeface="+mn-lt"/>
        <a:ea typeface="+mn-ea"/>
        <a:cs typeface="+mn-cs"/>
      </a:defRPr>
    </a:lvl1pPr>
    <a:lvl2pPr marL="455382" algn="l" defTabSz="455382" rtl="0" eaLnBrk="1" latinLnBrk="0" hangingPunct="1">
      <a:defRPr kumimoji="1" sz="1800" kern="1200">
        <a:solidFill>
          <a:schemeClr val="tx1"/>
        </a:solidFill>
        <a:latin typeface="+mn-lt"/>
        <a:ea typeface="+mn-ea"/>
        <a:cs typeface="+mn-cs"/>
      </a:defRPr>
    </a:lvl2pPr>
    <a:lvl3pPr marL="910792" algn="l" defTabSz="455382" rtl="0" eaLnBrk="1" latinLnBrk="0" hangingPunct="1">
      <a:defRPr kumimoji="1" sz="1800" kern="1200">
        <a:solidFill>
          <a:schemeClr val="tx1"/>
        </a:solidFill>
        <a:latin typeface="+mn-lt"/>
        <a:ea typeface="+mn-ea"/>
        <a:cs typeface="+mn-cs"/>
      </a:defRPr>
    </a:lvl3pPr>
    <a:lvl4pPr marL="1366201" algn="l" defTabSz="455382" rtl="0" eaLnBrk="1" latinLnBrk="0" hangingPunct="1">
      <a:defRPr kumimoji="1" sz="1800" kern="1200">
        <a:solidFill>
          <a:schemeClr val="tx1"/>
        </a:solidFill>
        <a:latin typeface="+mn-lt"/>
        <a:ea typeface="+mn-ea"/>
        <a:cs typeface="+mn-cs"/>
      </a:defRPr>
    </a:lvl4pPr>
    <a:lvl5pPr marL="1821594" algn="l" defTabSz="455382" rtl="0" eaLnBrk="1" latinLnBrk="0" hangingPunct="1">
      <a:defRPr kumimoji="1" sz="1800" kern="1200">
        <a:solidFill>
          <a:schemeClr val="tx1"/>
        </a:solidFill>
        <a:latin typeface="+mn-lt"/>
        <a:ea typeface="+mn-ea"/>
        <a:cs typeface="+mn-cs"/>
      </a:defRPr>
    </a:lvl5pPr>
    <a:lvl6pPr marL="2277006" algn="l" defTabSz="455382" rtl="0" eaLnBrk="1" latinLnBrk="0" hangingPunct="1">
      <a:defRPr kumimoji="1" sz="1800" kern="1200">
        <a:solidFill>
          <a:schemeClr val="tx1"/>
        </a:solidFill>
        <a:latin typeface="+mn-lt"/>
        <a:ea typeface="+mn-ea"/>
        <a:cs typeface="+mn-cs"/>
      </a:defRPr>
    </a:lvl6pPr>
    <a:lvl7pPr marL="2732398" algn="l" defTabSz="455382" rtl="0" eaLnBrk="1" latinLnBrk="0" hangingPunct="1">
      <a:defRPr kumimoji="1" sz="1800" kern="1200">
        <a:solidFill>
          <a:schemeClr val="tx1"/>
        </a:solidFill>
        <a:latin typeface="+mn-lt"/>
        <a:ea typeface="+mn-ea"/>
        <a:cs typeface="+mn-cs"/>
      </a:defRPr>
    </a:lvl7pPr>
    <a:lvl8pPr marL="3187792" algn="l" defTabSz="455382" rtl="0" eaLnBrk="1" latinLnBrk="0" hangingPunct="1">
      <a:defRPr kumimoji="1" sz="1800" kern="1200">
        <a:solidFill>
          <a:schemeClr val="tx1"/>
        </a:solidFill>
        <a:latin typeface="+mn-lt"/>
        <a:ea typeface="+mn-ea"/>
        <a:cs typeface="+mn-cs"/>
      </a:defRPr>
    </a:lvl8pPr>
    <a:lvl9pPr marL="3643181" algn="l" defTabSz="455382"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2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90" Type="http://schemas.openxmlformats.org/officeDocument/2006/relationships/slide" Target="slides/slide62.xml"/><Relationship Id="rId91" Type="http://schemas.openxmlformats.org/officeDocument/2006/relationships/slide" Target="slides/slide63.xml"/><Relationship Id="rId92" Type="http://schemas.openxmlformats.org/officeDocument/2006/relationships/slide" Target="slides/slide64.xml"/><Relationship Id="rId93" Type="http://schemas.openxmlformats.org/officeDocument/2006/relationships/slide" Target="slides/slide65.xml"/><Relationship Id="rId94" Type="http://schemas.openxmlformats.org/officeDocument/2006/relationships/slide" Target="slides/slide66.xml"/><Relationship Id="rId95" Type="http://schemas.openxmlformats.org/officeDocument/2006/relationships/slide" Target="slides/slide67.xml"/><Relationship Id="rId96" Type="http://schemas.openxmlformats.org/officeDocument/2006/relationships/slide" Target="slides/slide68.xml"/><Relationship Id="rId101" Type="http://schemas.openxmlformats.org/officeDocument/2006/relationships/slide" Target="slides/slide73.xml"/><Relationship Id="rId102" Type="http://schemas.openxmlformats.org/officeDocument/2006/relationships/slide" Target="slides/slide74.xml"/><Relationship Id="rId103" Type="http://schemas.openxmlformats.org/officeDocument/2006/relationships/slide" Target="slides/slide75.xml"/><Relationship Id="rId104" Type="http://schemas.openxmlformats.org/officeDocument/2006/relationships/slide" Target="slides/slide76.xml"/><Relationship Id="rId105" Type="http://schemas.openxmlformats.org/officeDocument/2006/relationships/slide" Target="slides/slide77.xml"/><Relationship Id="rId106" Type="http://schemas.openxmlformats.org/officeDocument/2006/relationships/slide" Target="slides/slide78.xml"/><Relationship Id="rId107" Type="http://schemas.openxmlformats.org/officeDocument/2006/relationships/slide" Target="slides/slide79.xml"/><Relationship Id="rId108" Type="http://schemas.openxmlformats.org/officeDocument/2006/relationships/slide" Target="slides/slide80.xml"/><Relationship Id="rId109" Type="http://schemas.openxmlformats.org/officeDocument/2006/relationships/slide" Target="slides/slide81.xml"/><Relationship Id="rId97" Type="http://schemas.openxmlformats.org/officeDocument/2006/relationships/slide" Target="slides/slide69.xml"/><Relationship Id="rId98" Type="http://schemas.openxmlformats.org/officeDocument/2006/relationships/slide" Target="slides/slide70.xml"/><Relationship Id="rId99" Type="http://schemas.openxmlformats.org/officeDocument/2006/relationships/slide" Target="slides/slide71.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100" Type="http://schemas.openxmlformats.org/officeDocument/2006/relationships/slide" Target="slides/slide7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110" Type="http://schemas.openxmlformats.org/officeDocument/2006/relationships/slide" Target="slides/slide82.xml"/><Relationship Id="rId111" Type="http://schemas.openxmlformats.org/officeDocument/2006/relationships/slide" Target="slides/slide83.xml"/><Relationship Id="rId112" Type="http://schemas.openxmlformats.org/officeDocument/2006/relationships/slide" Target="slides/slide84.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slide" Target="slides/slide56.xml"/><Relationship Id="rId85" Type="http://schemas.openxmlformats.org/officeDocument/2006/relationships/slide" Target="slides/slide57.xml"/><Relationship Id="rId86" Type="http://schemas.openxmlformats.org/officeDocument/2006/relationships/slide" Target="slides/slide58.xml"/><Relationship Id="rId87" Type="http://schemas.openxmlformats.org/officeDocument/2006/relationships/slide" Target="slides/slide59.xml"/><Relationship Id="rId88" Type="http://schemas.openxmlformats.org/officeDocument/2006/relationships/slide" Target="slides/slide60.xml"/><Relationship Id="rId89"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1EFF26-B0B1-3E49-A108-03DEEA162FED}" type="datetimeFigureOut">
              <a:rPr kumimoji="1" lang="ja-JP" altLang="en-US" smtClean="0"/>
              <a:t>16/03/14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A917F2-0823-734B-9F85-5F45B804ABB3}" type="slidenum">
              <a:rPr kumimoji="1" lang="ja-JP" altLang="en-US" smtClean="0"/>
              <a:t>‹#›</a:t>
            </a:fld>
            <a:endParaRPr kumimoji="1" lang="ja-JP" altLang="en-US"/>
          </a:p>
        </p:txBody>
      </p:sp>
    </p:spTree>
    <p:extLst>
      <p:ext uri="{BB962C8B-B14F-4D97-AF65-F5344CB8AC3E}">
        <p14:creationId xmlns:p14="http://schemas.microsoft.com/office/powerpoint/2010/main" val="2814968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209CF-6C0B-6949-9721-A198589AD29B}" type="datetimeFigureOut">
              <a:rPr kumimoji="1" lang="ja-JP" altLang="en-US" smtClean="0"/>
              <a:t>16/03/14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C7A8D4-DF56-6F48-BB6B-18CB6CB831B9}" type="slidenum">
              <a:rPr kumimoji="1" lang="ja-JP" altLang="en-US" smtClean="0"/>
              <a:t>‹#›</a:t>
            </a:fld>
            <a:endParaRPr kumimoji="1" lang="ja-JP" altLang="en-US"/>
          </a:p>
        </p:txBody>
      </p:sp>
    </p:spTree>
    <p:extLst>
      <p:ext uri="{BB962C8B-B14F-4D97-AF65-F5344CB8AC3E}">
        <p14:creationId xmlns:p14="http://schemas.microsoft.com/office/powerpoint/2010/main" val="2037668751"/>
      </p:ext>
    </p:extLst>
  </p:cSld>
  <p:clrMap bg1="lt1" tx1="dk1" bg2="lt2" tx2="dk2" accent1="accent1" accent2="accent2" accent3="accent3" accent4="accent4" accent5="accent5" accent6="accent6" hlink="hlink" folHlink="folHlink"/>
  <p:hf hdr="0" ftr="0" dt="0"/>
  <p:notesStyle>
    <a:lvl1pPr marL="0" algn="l" defTabSz="455382" rtl="0" eaLnBrk="1" latinLnBrk="0" hangingPunct="1">
      <a:defRPr kumimoji="1" sz="1200" kern="1200">
        <a:solidFill>
          <a:schemeClr val="tx1"/>
        </a:solidFill>
        <a:latin typeface="+mn-lt"/>
        <a:ea typeface="+mn-ea"/>
        <a:cs typeface="+mn-cs"/>
      </a:defRPr>
    </a:lvl1pPr>
    <a:lvl2pPr marL="455382" algn="l" defTabSz="455382" rtl="0" eaLnBrk="1" latinLnBrk="0" hangingPunct="1">
      <a:defRPr kumimoji="1" sz="1200" kern="1200">
        <a:solidFill>
          <a:schemeClr val="tx1"/>
        </a:solidFill>
        <a:latin typeface="+mn-lt"/>
        <a:ea typeface="+mn-ea"/>
        <a:cs typeface="+mn-cs"/>
      </a:defRPr>
    </a:lvl2pPr>
    <a:lvl3pPr marL="910792" algn="l" defTabSz="455382" rtl="0" eaLnBrk="1" latinLnBrk="0" hangingPunct="1">
      <a:defRPr kumimoji="1" sz="1200" kern="1200">
        <a:solidFill>
          <a:schemeClr val="tx1"/>
        </a:solidFill>
        <a:latin typeface="+mn-lt"/>
        <a:ea typeface="+mn-ea"/>
        <a:cs typeface="+mn-cs"/>
      </a:defRPr>
    </a:lvl3pPr>
    <a:lvl4pPr marL="1366201" algn="l" defTabSz="455382" rtl="0" eaLnBrk="1" latinLnBrk="0" hangingPunct="1">
      <a:defRPr kumimoji="1" sz="1200" kern="1200">
        <a:solidFill>
          <a:schemeClr val="tx1"/>
        </a:solidFill>
        <a:latin typeface="+mn-lt"/>
        <a:ea typeface="+mn-ea"/>
        <a:cs typeface="+mn-cs"/>
      </a:defRPr>
    </a:lvl4pPr>
    <a:lvl5pPr marL="1821594" algn="l" defTabSz="455382" rtl="0" eaLnBrk="1" latinLnBrk="0" hangingPunct="1">
      <a:defRPr kumimoji="1" sz="1200" kern="1200">
        <a:solidFill>
          <a:schemeClr val="tx1"/>
        </a:solidFill>
        <a:latin typeface="+mn-lt"/>
        <a:ea typeface="+mn-ea"/>
        <a:cs typeface="+mn-cs"/>
      </a:defRPr>
    </a:lvl5pPr>
    <a:lvl6pPr marL="2277006" algn="l" defTabSz="455382" rtl="0" eaLnBrk="1" latinLnBrk="0" hangingPunct="1">
      <a:defRPr kumimoji="1" sz="1200" kern="1200">
        <a:solidFill>
          <a:schemeClr val="tx1"/>
        </a:solidFill>
        <a:latin typeface="+mn-lt"/>
        <a:ea typeface="+mn-ea"/>
        <a:cs typeface="+mn-cs"/>
      </a:defRPr>
    </a:lvl6pPr>
    <a:lvl7pPr marL="2732398" algn="l" defTabSz="455382" rtl="0" eaLnBrk="1" latinLnBrk="0" hangingPunct="1">
      <a:defRPr kumimoji="1" sz="1200" kern="1200">
        <a:solidFill>
          <a:schemeClr val="tx1"/>
        </a:solidFill>
        <a:latin typeface="+mn-lt"/>
        <a:ea typeface="+mn-ea"/>
        <a:cs typeface="+mn-cs"/>
      </a:defRPr>
    </a:lvl7pPr>
    <a:lvl8pPr marL="3187792" algn="l" defTabSz="455382" rtl="0" eaLnBrk="1" latinLnBrk="0" hangingPunct="1">
      <a:defRPr kumimoji="1" sz="1200" kern="1200">
        <a:solidFill>
          <a:schemeClr val="tx1"/>
        </a:solidFill>
        <a:latin typeface="+mn-lt"/>
        <a:ea typeface="+mn-ea"/>
        <a:cs typeface="+mn-cs"/>
      </a:defRPr>
    </a:lvl8pPr>
    <a:lvl9pPr marL="3643181" algn="l" defTabSz="455382"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ja-JP" altLang="en-US">
              <a:latin typeface="Calibri" charset="0"/>
              <a:ea typeface="ＭＳ Ｐゴシック" charset="0"/>
            </a:endParaRPr>
          </a:p>
        </p:txBody>
      </p:sp>
      <p:sp>
        <p:nvSpPr>
          <p:cNvPr id="6656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0"/>
                <a:cs typeface="ＭＳ Ｐゴシック" charset="0"/>
              </a:defRPr>
            </a:lvl1pPr>
            <a:lvl2pPr marL="749637" indent="-288322">
              <a:defRPr kumimoji="1">
                <a:solidFill>
                  <a:schemeClr val="tx1"/>
                </a:solidFill>
                <a:latin typeface="Calibri" charset="0"/>
                <a:ea typeface="ＭＳ Ｐゴシック" charset="0"/>
              </a:defRPr>
            </a:lvl2pPr>
            <a:lvl3pPr marL="1153287" indent="-230657">
              <a:defRPr kumimoji="1">
                <a:solidFill>
                  <a:schemeClr val="tx1"/>
                </a:solidFill>
                <a:latin typeface="Calibri" charset="0"/>
                <a:ea typeface="ＭＳ Ｐゴシック" charset="0"/>
              </a:defRPr>
            </a:lvl3pPr>
            <a:lvl4pPr marL="1614602" indent="-230657">
              <a:defRPr kumimoji="1">
                <a:solidFill>
                  <a:schemeClr val="tx1"/>
                </a:solidFill>
                <a:latin typeface="Calibri" charset="0"/>
                <a:ea typeface="ＭＳ Ｐゴシック" charset="0"/>
              </a:defRPr>
            </a:lvl4pPr>
            <a:lvl5pPr marL="2075917" indent="-230657">
              <a:defRPr kumimoji="1">
                <a:solidFill>
                  <a:schemeClr val="tx1"/>
                </a:solidFill>
                <a:latin typeface="Calibri" charset="0"/>
                <a:ea typeface="ＭＳ Ｐゴシック" charset="0"/>
              </a:defRPr>
            </a:lvl5pPr>
            <a:lvl6pPr marL="2537231" indent="-230657" defTabSz="459714" fontAlgn="base">
              <a:spcBef>
                <a:spcPct val="0"/>
              </a:spcBef>
              <a:spcAft>
                <a:spcPct val="0"/>
              </a:spcAft>
              <a:defRPr kumimoji="1">
                <a:solidFill>
                  <a:schemeClr val="tx1"/>
                </a:solidFill>
                <a:latin typeface="Calibri" charset="0"/>
                <a:ea typeface="ＭＳ Ｐゴシック" charset="0"/>
              </a:defRPr>
            </a:lvl6pPr>
            <a:lvl7pPr marL="2998546" indent="-230657" defTabSz="459714" fontAlgn="base">
              <a:spcBef>
                <a:spcPct val="0"/>
              </a:spcBef>
              <a:spcAft>
                <a:spcPct val="0"/>
              </a:spcAft>
              <a:defRPr kumimoji="1">
                <a:solidFill>
                  <a:schemeClr val="tx1"/>
                </a:solidFill>
                <a:latin typeface="Calibri" charset="0"/>
                <a:ea typeface="ＭＳ Ｐゴシック" charset="0"/>
              </a:defRPr>
            </a:lvl7pPr>
            <a:lvl8pPr marL="3459861" indent="-230657" defTabSz="459714" fontAlgn="base">
              <a:spcBef>
                <a:spcPct val="0"/>
              </a:spcBef>
              <a:spcAft>
                <a:spcPct val="0"/>
              </a:spcAft>
              <a:defRPr kumimoji="1">
                <a:solidFill>
                  <a:schemeClr val="tx1"/>
                </a:solidFill>
                <a:latin typeface="Calibri" charset="0"/>
                <a:ea typeface="ＭＳ Ｐゴシック" charset="0"/>
              </a:defRPr>
            </a:lvl8pPr>
            <a:lvl9pPr marL="3921176" indent="-230657" defTabSz="459714" fontAlgn="base">
              <a:spcBef>
                <a:spcPct val="0"/>
              </a:spcBef>
              <a:spcAft>
                <a:spcPct val="0"/>
              </a:spcAft>
              <a:defRPr kumimoji="1">
                <a:solidFill>
                  <a:schemeClr val="tx1"/>
                </a:solidFill>
                <a:latin typeface="Calibri" charset="0"/>
                <a:ea typeface="ＭＳ Ｐゴシック" charset="0"/>
              </a:defRPr>
            </a:lvl9pPr>
          </a:lstStyle>
          <a:p>
            <a:fld id="{2A7044CE-D530-FC44-90F4-7B8EB2F3F30F}" type="slidenum">
              <a:rPr lang="ja-JP" altLang="en-US">
                <a:solidFill>
                  <a:srgbClr val="000000"/>
                </a:solidFill>
              </a:rPr>
              <a:pPr/>
              <a:t>1</a:t>
            </a:fld>
            <a:endParaRPr lang="en-US" altLang="ja-JP">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smtClean="0"/>
              <a:pPr>
                <a:defRPr/>
              </a:pPr>
              <a:t>42</a:t>
            </a:fld>
            <a:endParaRPr lang="en-US" altLang="ja-JP"/>
          </a:p>
        </p:txBody>
      </p:sp>
    </p:spTree>
    <p:extLst>
      <p:ext uri="{BB962C8B-B14F-4D97-AF65-F5344CB8AC3E}">
        <p14:creationId xmlns:p14="http://schemas.microsoft.com/office/powerpoint/2010/main" val="468622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a:solidFill>
                  <a:prstClr val="black"/>
                </a:solidFill>
                <a:latin typeface="Calibri"/>
                <a:ea typeface="ＭＳ Ｐゴシック"/>
              </a:rPr>
              <a:pPr>
                <a:defRPr/>
              </a:pPr>
              <a:t>43</a:t>
            </a:fld>
            <a:endParaRPr lang="en-US" altLang="ja-JP">
              <a:solidFill>
                <a:prstClr val="black"/>
              </a:solidFill>
              <a:latin typeface="Calibri"/>
              <a:ea typeface="ＭＳ Ｐゴシック"/>
            </a:endParaRPr>
          </a:p>
        </p:txBody>
      </p:sp>
    </p:spTree>
    <p:extLst>
      <p:ext uri="{BB962C8B-B14F-4D97-AF65-F5344CB8AC3E}">
        <p14:creationId xmlns:p14="http://schemas.microsoft.com/office/powerpoint/2010/main" val="396482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smtClean="0"/>
              <a:pPr>
                <a:defRPr/>
              </a:pPr>
              <a:t>44</a:t>
            </a:fld>
            <a:endParaRPr lang="en-US" altLang="ja-JP"/>
          </a:p>
        </p:txBody>
      </p:sp>
    </p:spTree>
    <p:extLst>
      <p:ext uri="{BB962C8B-B14F-4D97-AF65-F5344CB8AC3E}">
        <p14:creationId xmlns:p14="http://schemas.microsoft.com/office/powerpoint/2010/main" val="408928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smtClean="0"/>
              <a:pPr>
                <a:defRPr/>
              </a:pPr>
              <a:t>45</a:t>
            </a:fld>
            <a:endParaRPr lang="en-US" altLang="ja-JP"/>
          </a:p>
        </p:txBody>
      </p:sp>
    </p:spTree>
    <p:extLst>
      <p:ext uri="{BB962C8B-B14F-4D97-AF65-F5344CB8AC3E}">
        <p14:creationId xmlns:p14="http://schemas.microsoft.com/office/powerpoint/2010/main" val="147315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ja-JP" altLang="en-US" dirty="0" smtClean="0">
                <a:latin typeface="Calibri" charset="0"/>
                <a:ea typeface="ＭＳ Ｐゴシック" charset="0"/>
              </a:rPr>
              <a:t>本日は、大強度フロンティアで解明する物質の起源と構造というタイトルで、</a:t>
            </a:r>
            <a:r>
              <a:rPr lang="en-US" altLang="ja-JP" dirty="0" smtClean="0">
                <a:latin typeface="Calibri" charset="0"/>
                <a:ea typeface="ＭＳ Ｐゴシック" charset="0"/>
              </a:rPr>
              <a:t>J-PARC</a:t>
            </a:r>
            <a:r>
              <a:rPr lang="ja-JP" altLang="en-US" dirty="0" smtClean="0">
                <a:latin typeface="Calibri" charset="0"/>
                <a:ea typeface="ＭＳ Ｐゴシック" charset="0"/>
              </a:rPr>
              <a:t>に置ける</a:t>
            </a:r>
            <a:r>
              <a:rPr lang="en-US" altLang="ja-JP" dirty="0" smtClean="0">
                <a:latin typeface="Calibri" charset="0"/>
                <a:ea typeface="ＭＳ Ｐゴシック" charset="0"/>
              </a:rPr>
              <a:t>KEK</a:t>
            </a:r>
            <a:r>
              <a:rPr lang="ja-JP" altLang="en-US" dirty="0" smtClean="0">
                <a:latin typeface="Calibri" charset="0"/>
                <a:ea typeface="ＭＳ Ｐゴシック" charset="0"/>
              </a:rPr>
              <a:t>が担当している研究に関して、今後１０年の研究プランを、ご説明いたします。</a:t>
            </a:r>
            <a:endParaRPr lang="ja-JP" altLang="en-US" dirty="0">
              <a:latin typeface="Calibri" charset="0"/>
              <a:ea typeface="ＭＳ Ｐゴシック" charset="0"/>
            </a:endParaRPr>
          </a:p>
        </p:txBody>
      </p:sp>
      <p:sp>
        <p:nvSpPr>
          <p:cNvPr id="419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9339" indent="-288207" eaLnBrk="0" hangingPunct="0">
              <a:defRPr kumimoji="1">
                <a:solidFill>
                  <a:schemeClr val="tx1"/>
                </a:solidFill>
                <a:latin typeface="Arial" charset="0"/>
                <a:ea typeface="ＭＳ Ｐゴシック" charset="0"/>
              </a:defRPr>
            </a:lvl2pPr>
            <a:lvl3pPr marL="1152830" indent="-230566" eaLnBrk="0" hangingPunct="0">
              <a:defRPr kumimoji="1">
                <a:solidFill>
                  <a:schemeClr val="tx1"/>
                </a:solidFill>
                <a:latin typeface="Arial" charset="0"/>
                <a:ea typeface="ＭＳ Ｐゴシック" charset="0"/>
              </a:defRPr>
            </a:lvl3pPr>
            <a:lvl4pPr marL="1613962" indent="-230566" eaLnBrk="0" hangingPunct="0">
              <a:defRPr kumimoji="1">
                <a:solidFill>
                  <a:schemeClr val="tx1"/>
                </a:solidFill>
                <a:latin typeface="Arial" charset="0"/>
                <a:ea typeface="ＭＳ Ｐゴシック" charset="0"/>
              </a:defRPr>
            </a:lvl4pPr>
            <a:lvl5pPr marL="2075094" indent="-230566" eaLnBrk="0" hangingPunct="0">
              <a:defRPr kumimoji="1">
                <a:solidFill>
                  <a:schemeClr val="tx1"/>
                </a:solidFill>
                <a:latin typeface="Arial" charset="0"/>
                <a:ea typeface="ＭＳ Ｐゴシック" charset="0"/>
              </a:defRPr>
            </a:lvl5pPr>
            <a:lvl6pPr marL="2536226" indent="-230566" defTabSz="459531" eaLnBrk="0" fontAlgn="base" hangingPunct="0">
              <a:spcBef>
                <a:spcPct val="0"/>
              </a:spcBef>
              <a:spcAft>
                <a:spcPct val="0"/>
              </a:spcAft>
              <a:defRPr kumimoji="1">
                <a:solidFill>
                  <a:schemeClr val="tx1"/>
                </a:solidFill>
                <a:latin typeface="Arial" charset="0"/>
                <a:ea typeface="ＭＳ Ｐゴシック" charset="0"/>
              </a:defRPr>
            </a:lvl6pPr>
            <a:lvl7pPr marL="2997357" indent="-230566" defTabSz="459531" eaLnBrk="0" fontAlgn="base" hangingPunct="0">
              <a:spcBef>
                <a:spcPct val="0"/>
              </a:spcBef>
              <a:spcAft>
                <a:spcPct val="0"/>
              </a:spcAft>
              <a:defRPr kumimoji="1">
                <a:solidFill>
                  <a:schemeClr val="tx1"/>
                </a:solidFill>
                <a:latin typeface="Arial" charset="0"/>
                <a:ea typeface="ＭＳ Ｐゴシック" charset="0"/>
              </a:defRPr>
            </a:lvl7pPr>
            <a:lvl8pPr marL="3458489" indent="-230566" defTabSz="459531" eaLnBrk="0" fontAlgn="base" hangingPunct="0">
              <a:spcBef>
                <a:spcPct val="0"/>
              </a:spcBef>
              <a:spcAft>
                <a:spcPct val="0"/>
              </a:spcAft>
              <a:defRPr kumimoji="1">
                <a:solidFill>
                  <a:schemeClr val="tx1"/>
                </a:solidFill>
                <a:latin typeface="Arial" charset="0"/>
                <a:ea typeface="ＭＳ Ｐゴシック" charset="0"/>
              </a:defRPr>
            </a:lvl8pPr>
            <a:lvl9pPr marL="3919621" indent="-230566" defTabSz="459531"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99563EF-1B24-A645-ADD1-53A4848D5F6A}" type="slidenum">
              <a:rPr lang="ja-JP" altLang="en-US">
                <a:solidFill>
                  <a:srgbClr val="000000"/>
                </a:solidFill>
                <a:latin typeface="Calibri" charset="0"/>
              </a:rPr>
              <a:pPr eaLnBrk="1" hangingPunct="1"/>
              <a:t>46</a:t>
            </a:fld>
            <a:endParaRPr lang="en-US" altLang="ja-JP">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Calibri" charset="0"/>
              <a:ea typeface="ＭＳ Ｐゴシック" charset="0"/>
              <a:cs typeface="ＭＳ Ｐゴシック" charset="0"/>
            </a:endParaRPr>
          </a:p>
          <a:p>
            <a:pPr eaLnBrk="1" hangingPunct="1"/>
            <a:endParaRPr lang="en-US" altLang="ja-JP">
              <a:latin typeface="Calibri" charset="0"/>
              <a:ea typeface="ＭＳ Ｐゴシック" charset="0"/>
              <a:cs typeface="ＭＳ Ｐゴシック" charset="0"/>
            </a:endParaRPr>
          </a:p>
          <a:p>
            <a:pPr eaLnBrk="1" hangingPunct="1"/>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6" tIns="45713" rIns="91426" bIns="45713"/>
          <a:lstStyle/>
          <a:p>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smtClean="0">
                <a:solidFill>
                  <a:prstClr val="black"/>
                </a:solidFill>
              </a:rPr>
              <a:pPr>
                <a:defRPr/>
              </a:pPr>
              <a:t>52</a:t>
            </a:fld>
            <a:endParaRPr lang="en-US" altLang="ja-JP">
              <a:solidFill>
                <a:prstClr val="black"/>
              </a:solidFill>
            </a:endParaRPr>
          </a:p>
        </p:txBody>
      </p:sp>
    </p:spTree>
    <p:extLst>
      <p:ext uri="{BB962C8B-B14F-4D97-AF65-F5344CB8AC3E}">
        <p14:creationId xmlns:p14="http://schemas.microsoft.com/office/powerpoint/2010/main" val="394279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49262-26F5-174D-9132-81A9070F4498}" type="slidenum">
              <a:rPr lang="en-US" altLang="ja-JP" smtClean="0"/>
              <a:pPr>
                <a:defRPr/>
              </a:pPr>
              <a:t>53</a:t>
            </a:fld>
            <a:endParaRPr lang="en-US" altLang="ja-JP"/>
          </a:p>
        </p:txBody>
      </p:sp>
    </p:spTree>
    <p:extLst>
      <p:ext uri="{BB962C8B-B14F-4D97-AF65-F5344CB8AC3E}">
        <p14:creationId xmlns:p14="http://schemas.microsoft.com/office/powerpoint/2010/main" val="634077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will show the</a:t>
            </a:r>
            <a:r>
              <a:rPr kumimoji="1" lang="en-US" altLang="ja-JP" baseline="0" dirty="0" smtClean="0"/>
              <a:t> progress in MLF.</a:t>
            </a:r>
          </a:p>
          <a:p>
            <a:endParaRPr kumimoji="1" lang="ja-JP" altLang="en-US" dirty="0"/>
          </a:p>
        </p:txBody>
      </p:sp>
      <p:sp>
        <p:nvSpPr>
          <p:cNvPr id="4" name="スライド番号プレースホルダー 3"/>
          <p:cNvSpPr>
            <a:spLocks noGrp="1"/>
          </p:cNvSpPr>
          <p:nvPr>
            <p:ph type="sldNum" sz="quarter" idx="10"/>
          </p:nvPr>
        </p:nvSpPr>
        <p:spPr/>
        <p:txBody>
          <a:bodyPr/>
          <a:lstStyle/>
          <a:p>
            <a:fld id="{AD5ECBF2-1BD3-40F0-8D20-CB2DF35B0D37}" type="slidenum">
              <a:rPr lang="ja-JP" altLang="en-US" smtClean="0">
                <a:solidFill>
                  <a:prstClr val="black"/>
                </a:solidFill>
                <a:latin typeface="Calibri"/>
                <a:ea typeface="ＭＳ Ｐゴシック"/>
              </a:rPr>
              <a:pPr/>
              <a:t>64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72332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ja-JP" altLang="en-US" dirty="0" smtClean="0">
                <a:latin typeface="Calibri" charset="0"/>
                <a:ea typeface="ＭＳ Ｐゴシック" charset="0"/>
              </a:rPr>
              <a:t>まず、こちらが、</a:t>
            </a:r>
            <a:r>
              <a:rPr lang="en-US" altLang="ja-JP" dirty="0" smtClean="0">
                <a:latin typeface="Calibri" charset="0"/>
                <a:ea typeface="ＭＳ Ｐゴシック" charset="0"/>
              </a:rPr>
              <a:t>J-PARC</a:t>
            </a:r>
            <a:r>
              <a:rPr lang="ja-JP" altLang="en-US" dirty="0" smtClean="0">
                <a:latin typeface="Calibri" charset="0"/>
                <a:ea typeface="ＭＳ Ｐゴシック" charset="0"/>
              </a:rPr>
              <a:t>の加速器複合施設です。陽子ビームを１８１</a:t>
            </a:r>
            <a:r>
              <a:rPr lang="en-US" altLang="ja-JP" dirty="0" smtClean="0">
                <a:latin typeface="Calibri" charset="0"/>
                <a:ea typeface="ＭＳ Ｐゴシック" charset="0"/>
              </a:rPr>
              <a:t>MeV</a:t>
            </a:r>
            <a:r>
              <a:rPr lang="ja-JP" altLang="en-US" dirty="0" smtClean="0">
                <a:latin typeface="Calibri" charset="0"/>
                <a:ea typeface="ＭＳ Ｐゴシック" charset="0"/>
              </a:rPr>
              <a:t>まで加速する（来年度以降４００</a:t>
            </a:r>
            <a:r>
              <a:rPr lang="en-US" altLang="ja-JP" dirty="0" smtClean="0">
                <a:latin typeface="Calibri" charset="0"/>
                <a:ea typeface="ＭＳ Ｐゴシック" charset="0"/>
              </a:rPr>
              <a:t> MeV</a:t>
            </a:r>
            <a:r>
              <a:rPr lang="ja-JP" altLang="en-US" dirty="0" smtClean="0">
                <a:latin typeface="Calibri" charset="0"/>
                <a:ea typeface="ＭＳ Ｐゴシック" charset="0"/>
              </a:rPr>
              <a:t>になる）線形加速器ライナックがあり、その後、ビームは、</a:t>
            </a:r>
            <a:r>
              <a:rPr lang="en-US" altLang="ja-JP" dirty="0" smtClean="0">
                <a:latin typeface="Calibri" charset="0"/>
                <a:ea typeface="ＭＳ Ｐゴシック" charset="0"/>
              </a:rPr>
              <a:t>40 </a:t>
            </a:r>
            <a:r>
              <a:rPr lang="en-US" altLang="ja-JP" dirty="0" err="1" smtClean="0">
                <a:latin typeface="Calibri" charset="0"/>
                <a:ea typeface="ＭＳ Ｐゴシック" charset="0"/>
              </a:rPr>
              <a:t>ms</a:t>
            </a:r>
            <a:r>
              <a:rPr lang="ja-JP" altLang="en-US" dirty="0" smtClean="0">
                <a:latin typeface="Calibri" charset="0"/>
                <a:ea typeface="ＭＳ Ｐゴシック" charset="0"/>
              </a:rPr>
              <a:t>という短い時間の間に</a:t>
            </a:r>
            <a:r>
              <a:rPr lang="en-US" altLang="ja-JP" dirty="0" smtClean="0">
                <a:latin typeface="Calibri" charset="0"/>
                <a:ea typeface="ＭＳ Ｐゴシック" charset="0"/>
              </a:rPr>
              <a:t>3 </a:t>
            </a:r>
            <a:r>
              <a:rPr lang="en-US" altLang="ja-JP" dirty="0" err="1" smtClean="0">
                <a:latin typeface="Calibri" charset="0"/>
                <a:ea typeface="ＭＳ Ｐゴシック" charset="0"/>
              </a:rPr>
              <a:t>GeV</a:t>
            </a:r>
            <a:r>
              <a:rPr lang="ja-JP" altLang="en-US" dirty="0" smtClean="0">
                <a:latin typeface="Calibri" charset="0"/>
                <a:ea typeface="ＭＳ Ｐゴシック" charset="0"/>
              </a:rPr>
              <a:t>まで加速されます。そのビームのほとんどは、この物質生命科学実験施設で中性子やミュオンを使った実験の</a:t>
            </a:r>
            <a:r>
              <a:rPr lang="ja-JP" altLang="en-US" smtClean="0">
                <a:latin typeface="Calibri" charset="0"/>
                <a:ea typeface="ＭＳ Ｐゴシック" charset="0"/>
              </a:rPr>
              <a:t>為に使われています。</a:t>
            </a:r>
            <a:endParaRPr lang="ja-JP" altLang="en-US">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C6596D-73F0-1948-A1E8-8ED768C29827}" type="slidenum">
              <a:rPr lang="ja-JP" altLang="en-US" smtClean="0">
                <a:solidFill>
                  <a:prstClr val="black"/>
                </a:solidFill>
                <a:latin typeface="Calibri"/>
                <a:ea typeface="ＭＳ Ｐゴシック"/>
              </a:rPr>
              <a:pPr/>
              <a:t>65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5996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pPr>
              <a:defRPr/>
            </a:pPr>
            <a:fld id="{6A425AAC-6987-4101-88E2-33FE3AFB700F}" type="slidenum">
              <a:rPr lang="en-US" altLang="ja-JP" smtClean="0">
                <a:solidFill>
                  <a:prstClr val="black"/>
                </a:solidFill>
                <a:latin typeface="Calibri"/>
                <a:ea typeface="ＭＳ Ｐゴシック"/>
              </a:rPr>
              <a:pPr>
                <a:defRPr/>
              </a:pPr>
              <a:t>70</a:t>
            </a:fld>
            <a:endParaRPr lang="en-US" altLang="ja-JP">
              <a:solidFill>
                <a:prstClr val="black"/>
              </a:solidFill>
              <a:latin typeface="Calibri"/>
              <a:ea typeface="ＭＳ Ｐゴシック"/>
            </a:endParaRPr>
          </a:p>
        </p:txBody>
      </p:sp>
    </p:spTree>
    <p:extLst>
      <p:ext uri="{BB962C8B-B14F-4D97-AF65-F5344CB8AC3E}">
        <p14:creationId xmlns:p14="http://schemas.microsoft.com/office/powerpoint/2010/main" val="1482334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slide</a:t>
            </a:r>
            <a:r>
              <a:rPr kumimoji="1" lang="en-US" altLang="ja-JP" baseline="0" dirty="0" smtClean="0"/>
              <a:t> shows the energy selective neutron imaging instrument </a:t>
            </a:r>
            <a:r>
              <a:rPr kumimoji="1" lang="en-US" altLang="ja-JP" baseline="0" dirty="0" err="1" smtClean="0"/>
              <a:t>Raden</a:t>
            </a:r>
            <a:r>
              <a:rPr kumimoji="1" lang="en-US" altLang="ja-JP" baseline="0" dirty="0" smtClean="0"/>
              <a:t> and </a:t>
            </a:r>
            <a:r>
              <a:rPr kumimoji="1" lang="en-US" altLang="ja-JP" baseline="0" dirty="0" err="1" smtClean="0"/>
              <a:t>thier</a:t>
            </a:r>
            <a:r>
              <a:rPr kumimoji="1" lang="en-US" altLang="ja-JP" baseline="0" dirty="0" smtClean="0"/>
              <a:t> test experiment. Water in the living flower, Li distribution in the battery for commercially available electric vehicle, and CT scan of bearing. We developed 30cm by 30cm two dimensional position sensitive detector for this purpose. </a:t>
            </a:r>
            <a:endParaRPr kumimoji="1" lang="ja-JP" altLang="en-US" dirty="0"/>
          </a:p>
        </p:txBody>
      </p:sp>
      <p:sp>
        <p:nvSpPr>
          <p:cNvPr id="4" name="スライド番号プレースホルダー 3"/>
          <p:cNvSpPr>
            <a:spLocks noGrp="1"/>
          </p:cNvSpPr>
          <p:nvPr>
            <p:ph type="sldNum" sz="quarter" idx="10"/>
          </p:nvPr>
        </p:nvSpPr>
        <p:spPr/>
        <p:txBody>
          <a:bodyPr/>
          <a:lstStyle/>
          <a:p>
            <a:fld id="{06FA6411-257A-4F5D-A947-F49F8ABC4273}" type="slidenum">
              <a:rPr lang="ja-JP" altLang="en-US" smtClean="0">
                <a:solidFill>
                  <a:prstClr val="black"/>
                </a:solidFill>
                <a:latin typeface="Calibri"/>
                <a:ea typeface="ＭＳ Ｐゴシック"/>
              </a:rPr>
              <a:pPr/>
              <a:t>71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24051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1FE49262-26F5-174D-9132-81A9070F4498}" type="slidenum">
              <a:rPr lang="en-US" altLang="ja-JP" smtClean="0"/>
              <a:pPr>
                <a:defRPr/>
              </a:pPr>
              <a:t>4</a:t>
            </a:fld>
            <a:endParaRPr lang="en-US" altLang="ja-JP"/>
          </a:p>
        </p:txBody>
      </p:sp>
    </p:spTree>
    <p:extLst>
      <p:ext uri="{BB962C8B-B14F-4D97-AF65-F5344CB8AC3E}">
        <p14:creationId xmlns:p14="http://schemas.microsoft.com/office/powerpoint/2010/main" val="146780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p:spPr>
        <p:txBody>
          <a:bodyPr/>
          <a:lstStyle/>
          <a:p>
            <a:endParaRPr lang="ja-JP" altLang="en-US" dirty="0">
              <a:latin typeface="Arial" charset="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1146175" y="685800"/>
            <a:ext cx="4572000" cy="3429000"/>
          </a:xfrm>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lIns="96324" tIns="48160" rIns="96324" bIns="48160" numCol="1" anchor="t" anchorCtr="0" compatLnSpc="1">
            <a:prstTxWarp prst="textNoShape">
              <a:avLst/>
            </a:prstTxWarp>
          </a:bodyPr>
          <a:lstStyle/>
          <a:p>
            <a:pPr>
              <a:spcBef>
                <a:spcPct val="0"/>
              </a:spcBef>
            </a:pPr>
            <a:r>
              <a:rPr lang="ja-JP" altLang="en-US" sz="1800" smtClean="0">
                <a:latin typeface="ＭＳ ゴシック" pitchFamily="49" charset="-128"/>
                <a:ea typeface="ＭＳ ゴシック" pitchFamily="49" charset="-128"/>
              </a:rPr>
              <a:t>　実際の実験室は、このようになっております。</a:t>
            </a:r>
            <a:endParaRPr lang="en-US" altLang="ja-JP" sz="1800" smtClean="0">
              <a:latin typeface="ＭＳ ゴシック" pitchFamily="49" charset="-128"/>
              <a:ea typeface="ＭＳ ゴシック" pitchFamily="49" charset="-128"/>
            </a:endParaRPr>
          </a:p>
          <a:p>
            <a:pPr>
              <a:spcBef>
                <a:spcPct val="0"/>
              </a:spcBef>
            </a:pPr>
            <a:r>
              <a:rPr lang="ja-JP" altLang="en-US" sz="1800" smtClean="0">
                <a:latin typeface="ＭＳ ゴシック" pitchFamily="49" charset="-128"/>
                <a:ea typeface="ＭＳ ゴシック" pitchFamily="49" charset="-128"/>
              </a:rPr>
              <a:t>　これは、ごく少ない数のビームラインしかスケッチ図に書いてありませんが、実際には、１８本まで予算化されており、現在働いているのは１２本程度となっております。</a:t>
            </a:r>
            <a:endParaRPr lang="en-US" altLang="ja-JP" sz="1800" smtClean="0">
              <a:latin typeface="ＭＳ ゴシック" pitchFamily="49" charset="-128"/>
              <a:ea typeface="ＭＳ ゴシック" pitchFamily="49" charset="-128"/>
            </a:endParaRPr>
          </a:p>
          <a:p>
            <a:pPr>
              <a:spcBef>
                <a:spcPct val="0"/>
              </a:spcBef>
            </a:pPr>
            <a:r>
              <a:rPr lang="ja-JP" altLang="en-US" sz="1800" smtClean="0">
                <a:latin typeface="ＭＳ ゴシック" pitchFamily="49" charset="-128"/>
                <a:ea typeface="ＭＳ ゴシック" pitchFamily="49" charset="-128"/>
              </a:rPr>
              <a:t>　</a:t>
            </a:r>
            <a:r>
              <a:rPr lang="ja-JP" altLang="en-US" sz="1800" smtClean="0">
                <a:solidFill>
                  <a:srgbClr val="FC0128"/>
                </a:solidFill>
                <a:latin typeface="ＭＳ ゴシック" pitchFamily="49" charset="-128"/>
                <a:ea typeface="ＭＳ ゴシック" pitchFamily="49" charset="-128"/>
              </a:rPr>
              <a:t>●</a:t>
            </a:r>
            <a:r>
              <a:rPr lang="ja-JP" altLang="en-US" sz="1800" smtClean="0">
                <a:latin typeface="ＭＳ ゴシック" pitchFamily="49" charset="-128"/>
                <a:ea typeface="ＭＳ ゴシック" pitchFamily="49" charset="-128"/>
              </a:rPr>
              <a:t>第１実験室はこのようになっており、</a:t>
            </a:r>
            <a:endParaRPr lang="en-US" altLang="ja-JP" sz="1800" smtClean="0">
              <a:latin typeface="ＭＳ ゴシック" pitchFamily="49" charset="-128"/>
              <a:ea typeface="ＭＳ ゴシック" pitchFamily="49" charset="-128"/>
            </a:endParaRPr>
          </a:p>
          <a:p>
            <a:pPr>
              <a:spcBef>
                <a:spcPct val="0"/>
              </a:spcBef>
            </a:pPr>
            <a:r>
              <a:rPr lang="ja-JP" altLang="en-US" sz="1800" smtClean="0">
                <a:latin typeface="ＭＳ ゴシック" pitchFamily="49" charset="-128"/>
                <a:ea typeface="ＭＳ ゴシック" pitchFamily="49" charset="-128"/>
              </a:rPr>
              <a:t>　</a:t>
            </a:r>
            <a:r>
              <a:rPr lang="ja-JP" altLang="en-US" sz="1800" smtClean="0">
                <a:solidFill>
                  <a:srgbClr val="FC0128"/>
                </a:solidFill>
                <a:latin typeface="ＭＳ ゴシック" pitchFamily="49" charset="-128"/>
                <a:ea typeface="ＭＳ ゴシック" pitchFamily="49" charset="-128"/>
              </a:rPr>
              <a:t>●</a:t>
            </a:r>
            <a:r>
              <a:rPr lang="ja-JP" altLang="en-US" sz="1800" smtClean="0">
                <a:latin typeface="ＭＳ ゴシック" pitchFamily="49" charset="-128"/>
                <a:ea typeface="ＭＳ ゴシック" pitchFamily="49" charset="-128"/>
              </a:rPr>
              <a:t>第２実験室はこのようになっております。</a:t>
            </a:r>
          </a:p>
        </p:txBody>
      </p:sp>
      <p:sp>
        <p:nvSpPr>
          <p:cNvPr id="68612" name="スライド番号プレースホルダ 3"/>
          <p:cNvSpPr txBox="1">
            <a:spLocks noGrp="1"/>
          </p:cNvSpPr>
          <p:nvPr/>
        </p:nvSpPr>
        <p:spPr bwMode="auto">
          <a:xfrm>
            <a:off x="3884614" y="8686801"/>
            <a:ext cx="2971800" cy="455613"/>
          </a:xfrm>
          <a:prstGeom prst="rect">
            <a:avLst/>
          </a:prstGeom>
          <a:noFill/>
          <a:ln w="9525">
            <a:noFill/>
            <a:miter lim="800000"/>
            <a:headEnd/>
            <a:tailEnd/>
          </a:ln>
        </p:spPr>
        <p:txBody>
          <a:bodyPr lIns="96324" tIns="48160" rIns="96324" bIns="48160" anchor="b"/>
          <a:lstStyle/>
          <a:p>
            <a:pPr algn="r" defTabSz="957263"/>
            <a:fld id="{C6605F18-462E-4FFD-877D-5E48FA3738C5}" type="slidenum">
              <a:rPr lang="ja-JP" altLang="en-US" sz="1200">
                <a:latin typeface="Calibri" pitchFamily="34" charset="0"/>
                <a:ea typeface="Osaka" pitchFamily="1" charset="-128"/>
              </a:rPr>
              <a:pPr algn="r" defTabSz="957263"/>
              <a:t>17</a:t>
            </a:fld>
            <a:endParaRPr lang="en-US" altLang="ja-JP" sz="1200">
              <a:latin typeface="Calibri" pitchFamily="34" charset="0"/>
              <a:ea typeface="Osaka" pitchFamily="1" charset="-128"/>
            </a:endParaRPr>
          </a:p>
        </p:txBody>
      </p:sp>
    </p:spTree>
    <p:extLst>
      <p:ext uri="{BB962C8B-B14F-4D97-AF65-F5344CB8AC3E}">
        <p14:creationId xmlns:p14="http://schemas.microsoft.com/office/powerpoint/2010/main" val="406613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14401" y="4343400"/>
            <a:ext cx="5029200" cy="2316832"/>
          </a:xfrm>
        </p:spPr>
        <p:txBody>
          <a:bodyPr/>
          <a:lstStyle/>
          <a:p>
            <a:r>
              <a:rPr kumimoji="1" lang="en-US" altLang="ja-JP" dirty="0" smtClean="0"/>
              <a:t>Page 4; From the graphite target, we designed MUSE facility extracting four muon beam lines.</a:t>
            </a:r>
          </a:p>
          <a:p>
            <a:r>
              <a:rPr lang="en-US" altLang="ja-JP" dirty="0" smtClean="0"/>
              <a:t>D-Line</a:t>
            </a:r>
            <a:r>
              <a:rPr kumimoji="1" lang="en-US" altLang="ja-JP" dirty="0" smtClean="0"/>
              <a:t> is a general use muon beam line where either surface muon or decay muon up to 120 MeV/c can be extracted. This D-line is only one muon beam line where User’s RUN has been in operation.</a:t>
            </a:r>
          </a:p>
          <a:p>
            <a:r>
              <a:rPr lang="en-US" altLang="ja-JP" dirty="0" smtClean="0"/>
              <a:t>U-Line is a dedicated muon beam line for the Ultra Slow Muon, intended to generate 0.05 to 30 </a:t>
            </a:r>
            <a:r>
              <a:rPr lang="en-US" altLang="ja-JP" dirty="0" err="1" smtClean="0"/>
              <a:t>keV</a:t>
            </a:r>
            <a:r>
              <a:rPr lang="en-US" altLang="ja-JP" dirty="0" smtClean="0"/>
              <a:t>.</a:t>
            </a:r>
          </a:p>
          <a:p>
            <a:r>
              <a:rPr kumimoji="1" lang="en-US" altLang="ja-JP" dirty="0" smtClean="0"/>
              <a:t>S-Line is a muon beam line to extract surface muons for the 4 experimental areas.</a:t>
            </a:r>
          </a:p>
          <a:p>
            <a:r>
              <a:rPr lang="en-US" altLang="ja-JP" dirty="0" smtClean="0"/>
              <a:t>H-Line is a muon beam line mainly for the fundamental physics.</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5AA98E2D-8249-9443-84CB-6EA8CDD303AA}" type="slidenum">
              <a:rPr lang="en-US" altLang="ja-JP" smtClean="0"/>
              <a:pPr>
                <a:defRPr/>
              </a:pPr>
              <a:t>18</a:t>
            </a:fld>
            <a:endParaRPr lang="en-US" altLang="ja-JP"/>
          </a:p>
        </p:txBody>
      </p:sp>
    </p:spTree>
    <p:extLst>
      <p:ext uri="{BB962C8B-B14F-4D97-AF65-F5344CB8AC3E}">
        <p14:creationId xmlns:p14="http://schemas.microsoft.com/office/powerpoint/2010/main" val="358011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ja-JP" altLang="en-US" dirty="0" smtClean="0">
                <a:latin typeface="Calibri" charset="0"/>
                <a:ea typeface="ＭＳ Ｐゴシック" charset="0"/>
              </a:rPr>
              <a:t>本日は、大強度フロンティアで解明する物質の起源と構造というタイトルで、</a:t>
            </a:r>
            <a:r>
              <a:rPr lang="en-US" altLang="ja-JP" dirty="0" smtClean="0">
                <a:latin typeface="Calibri" charset="0"/>
                <a:ea typeface="ＭＳ Ｐゴシック" charset="0"/>
              </a:rPr>
              <a:t>J-PARC</a:t>
            </a:r>
            <a:r>
              <a:rPr lang="ja-JP" altLang="en-US" dirty="0" smtClean="0">
                <a:latin typeface="Calibri" charset="0"/>
                <a:ea typeface="ＭＳ Ｐゴシック" charset="0"/>
              </a:rPr>
              <a:t>に置ける</a:t>
            </a:r>
            <a:r>
              <a:rPr lang="en-US" altLang="ja-JP" dirty="0" smtClean="0">
                <a:latin typeface="Calibri" charset="0"/>
                <a:ea typeface="ＭＳ Ｐゴシック" charset="0"/>
              </a:rPr>
              <a:t>KEK</a:t>
            </a:r>
            <a:r>
              <a:rPr lang="ja-JP" altLang="en-US" dirty="0" smtClean="0">
                <a:latin typeface="Calibri" charset="0"/>
                <a:ea typeface="ＭＳ Ｐゴシック" charset="0"/>
              </a:rPr>
              <a:t>が担当している研究に関して、今後１０年の研究プランを、ご説明いたします。</a:t>
            </a:r>
            <a:endParaRPr lang="ja-JP" altLang="en-US" dirty="0">
              <a:latin typeface="Calibri" charset="0"/>
              <a:ea typeface="ＭＳ Ｐゴシック" charset="0"/>
            </a:endParaRPr>
          </a:p>
        </p:txBody>
      </p:sp>
      <p:sp>
        <p:nvSpPr>
          <p:cNvPr id="419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9339" indent="-288207" eaLnBrk="0" hangingPunct="0">
              <a:defRPr kumimoji="1">
                <a:solidFill>
                  <a:schemeClr val="tx1"/>
                </a:solidFill>
                <a:latin typeface="Arial" charset="0"/>
                <a:ea typeface="ＭＳ Ｐゴシック" charset="0"/>
              </a:defRPr>
            </a:lvl2pPr>
            <a:lvl3pPr marL="1152830" indent="-230566" eaLnBrk="0" hangingPunct="0">
              <a:defRPr kumimoji="1">
                <a:solidFill>
                  <a:schemeClr val="tx1"/>
                </a:solidFill>
                <a:latin typeface="Arial" charset="0"/>
                <a:ea typeface="ＭＳ Ｐゴシック" charset="0"/>
              </a:defRPr>
            </a:lvl3pPr>
            <a:lvl4pPr marL="1613962" indent="-230566" eaLnBrk="0" hangingPunct="0">
              <a:defRPr kumimoji="1">
                <a:solidFill>
                  <a:schemeClr val="tx1"/>
                </a:solidFill>
                <a:latin typeface="Arial" charset="0"/>
                <a:ea typeface="ＭＳ Ｐゴシック" charset="0"/>
              </a:defRPr>
            </a:lvl4pPr>
            <a:lvl5pPr marL="2075094" indent="-230566" eaLnBrk="0" hangingPunct="0">
              <a:defRPr kumimoji="1">
                <a:solidFill>
                  <a:schemeClr val="tx1"/>
                </a:solidFill>
                <a:latin typeface="Arial" charset="0"/>
                <a:ea typeface="ＭＳ Ｐゴシック" charset="0"/>
              </a:defRPr>
            </a:lvl5pPr>
            <a:lvl6pPr marL="2536226" indent="-230566" defTabSz="459531" eaLnBrk="0" fontAlgn="base" hangingPunct="0">
              <a:spcBef>
                <a:spcPct val="0"/>
              </a:spcBef>
              <a:spcAft>
                <a:spcPct val="0"/>
              </a:spcAft>
              <a:defRPr kumimoji="1">
                <a:solidFill>
                  <a:schemeClr val="tx1"/>
                </a:solidFill>
                <a:latin typeface="Arial" charset="0"/>
                <a:ea typeface="ＭＳ Ｐゴシック" charset="0"/>
              </a:defRPr>
            </a:lvl6pPr>
            <a:lvl7pPr marL="2997357" indent="-230566" defTabSz="459531" eaLnBrk="0" fontAlgn="base" hangingPunct="0">
              <a:spcBef>
                <a:spcPct val="0"/>
              </a:spcBef>
              <a:spcAft>
                <a:spcPct val="0"/>
              </a:spcAft>
              <a:defRPr kumimoji="1">
                <a:solidFill>
                  <a:schemeClr val="tx1"/>
                </a:solidFill>
                <a:latin typeface="Arial" charset="0"/>
                <a:ea typeface="ＭＳ Ｐゴシック" charset="0"/>
              </a:defRPr>
            </a:lvl7pPr>
            <a:lvl8pPr marL="3458489" indent="-230566" defTabSz="459531" eaLnBrk="0" fontAlgn="base" hangingPunct="0">
              <a:spcBef>
                <a:spcPct val="0"/>
              </a:spcBef>
              <a:spcAft>
                <a:spcPct val="0"/>
              </a:spcAft>
              <a:defRPr kumimoji="1">
                <a:solidFill>
                  <a:schemeClr val="tx1"/>
                </a:solidFill>
                <a:latin typeface="Arial" charset="0"/>
                <a:ea typeface="ＭＳ Ｐゴシック" charset="0"/>
              </a:defRPr>
            </a:lvl8pPr>
            <a:lvl9pPr marL="3919621" indent="-230566" defTabSz="459531"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99563EF-1B24-A645-ADD1-53A4848D5F6A}" type="slidenum">
              <a:rPr lang="ja-JP" altLang="en-US">
                <a:solidFill>
                  <a:srgbClr val="000000"/>
                </a:solidFill>
                <a:latin typeface="Calibri" charset="0"/>
              </a:rPr>
              <a:pPr eaLnBrk="1" hangingPunct="1"/>
              <a:t>19</a:t>
            </a:fld>
            <a:endParaRPr lang="en-US" altLang="ja-JP">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3" name="Rectangle 3"/>
          <p:cNvSpPr>
            <a:spLocks noGrp="1"/>
          </p:cNvSpPr>
          <p:nvPr>
            <p:ph type="body" idx="1"/>
          </p:nvPr>
        </p:nvSpPr>
        <p:spPr/>
        <p:txBody>
          <a:bodyPr/>
          <a:lstStyle/>
          <a:p>
            <a:pPr eaLnBrk="1" hangingPunct="1">
              <a:defRPr/>
            </a:pPr>
            <a:endParaRPr lang="ja-JP" alt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ja-JP" altLang="en-US" dirty="0" smtClean="0">
                <a:latin typeface="Calibri" charset="0"/>
                <a:ea typeface="ＭＳ Ｐゴシック" charset="0"/>
              </a:rPr>
              <a:t>本日は、大強度フロンティアで解明する物質の起源と構造というタイトルで、</a:t>
            </a:r>
            <a:r>
              <a:rPr lang="en-US" altLang="ja-JP" dirty="0" smtClean="0">
                <a:latin typeface="Calibri" charset="0"/>
                <a:ea typeface="ＭＳ Ｐゴシック" charset="0"/>
              </a:rPr>
              <a:t>J-PARC</a:t>
            </a:r>
            <a:r>
              <a:rPr lang="ja-JP" altLang="en-US" dirty="0" smtClean="0">
                <a:latin typeface="Calibri" charset="0"/>
                <a:ea typeface="ＭＳ Ｐゴシック" charset="0"/>
              </a:rPr>
              <a:t>に置ける</a:t>
            </a:r>
            <a:r>
              <a:rPr lang="en-US" altLang="ja-JP" dirty="0" smtClean="0">
                <a:latin typeface="Calibri" charset="0"/>
                <a:ea typeface="ＭＳ Ｐゴシック" charset="0"/>
              </a:rPr>
              <a:t>KEK</a:t>
            </a:r>
            <a:r>
              <a:rPr lang="ja-JP" altLang="en-US" dirty="0" smtClean="0">
                <a:latin typeface="Calibri" charset="0"/>
                <a:ea typeface="ＭＳ Ｐゴシック" charset="0"/>
              </a:rPr>
              <a:t>が担当している研究に関して、今後１０年の研究プランを、ご説明いたします。</a:t>
            </a:r>
            <a:endParaRPr lang="ja-JP" altLang="en-US" dirty="0">
              <a:latin typeface="Calibri" charset="0"/>
              <a:ea typeface="ＭＳ Ｐゴシック" charset="0"/>
            </a:endParaRPr>
          </a:p>
        </p:txBody>
      </p:sp>
      <p:sp>
        <p:nvSpPr>
          <p:cNvPr id="419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9339" indent="-288207" eaLnBrk="0" hangingPunct="0">
              <a:defRPr kumimoji="1">
                <a:solidFill>
                  <a:schemeClr val="tx1"/>
                </a:solidFill>
                <a:latin typeface="Arial" charset="0"/>
                <a:ea typeface="ＭＳ Ｐゴシック" charset="0"/>
              </a:defRPr>
            </a:lvl2pPr>
            <a:lvl3pPr marL="1152830" indent="-230566" eaLnBrk="0" hangingPunct="0">
              <a:defRPr kumimoji="1">
                <a:solidFill>
                  <a:schemeClr val="tx1"/>
                </a:solidFill>
                <a:latin typeface="Arial" charset="0"/>
                <a:ea typeface="ＭＳ Ｐゴシック" charset="0"/>
              </a:defRPr>
            </a:lvl3pPr>
            <a:lvl4pPr marL="1613962" indent="-230566" eaLnBrk="0" hangingPunct="0">
              <a:defRPr kumimoji="1">
                <a:solidFill>
                  <a:schemeClr val="tx1"/>
                </a:solidFill>
                <a:latin typeface="Arial" charset="0"/>
                <a:ea typeface="ＭＳ Ｐゴシック" charset="0"/>
              </a:defRPr>
            </a:lvl4pPr>
            <a:lvl5pPr marL="2075094" indent="-230566" eaLnBrk="0" hangingPunct="0">
              <a:defRPr kumimoji="1">
                <a:solidFill>
                  <a:schemeClr val="tx1"/>
                </a:solidFill>
                <a:latin typeface="Arial" charset="0"/>
                <a:ea typeface="ＭＳ Ｐゴシック" charset="0"/>
              </a:defRPr>
            </a:lvl5pPr>
            <a:lvl6pPr marL="2536226" indent="-230566" defTabSz="459531" eaLnBrk="0" fontAlgn="base" hangingPunct="0">
              <a:spcBef>
                <a:spcPct val="0"/>
              </a:spcBef>
              <a:spcAft>
                <a:spcPct val="0"/>
              </a:spcAft>
              <a:defRPr kumimoji="1">
                <a:solidFill>
                  <a:schemeClr val="tx1"/>
                </a:solidFill>
                <a:latin typeface="Arial" charset="0"/>
                <a:ea typeface="ＭＳ Ｐゴシック" charset="0"/>
              </a:defRPr>
            </a:lvl6pPr>
            <a:lvl7pPr marL="2997357" indent="-230566" defTabSz="459531" eaLnBrk="0" fontAlgn="base" hangingPunct="0">
              <a:spcBef>
                <a:spcPct val="0"/>
              </a:spcBef>
              <a:spcAft>
                <a:spcPct val="0"/>
              </a:spcAft>
              <a:defRPr kumimoji="1">
                <a:solidFill>
                  <a:schemeClr val="tx1"/>
                </a:solidFill>
                <a:latin typeface="Arial" charset="0"/>
                <a:ea typeface="ＭＳ Ｐゴシック" charset="0"/>
              </a:defRPr>
            </a:lvl7pPr>
            <a:lvl8pPr marL="3458489" indent="-230566" defTabSz="459531" eaLnBrk="0" fontAlgn="base" hangingPunct="0">
              <a:spcBef>
                <a:spcPct val="0"/>
              </a:spcBef>
              <a:spcAft>
                <a:spcPct val="0"/>
              </a:spcAft>
              <a:defRPr kumimoji="1">
                <a:solidFill>
                  <a:schemeClr val="tx1"/>
                </a:solidFill>
                <a:latin typeface="Arial" charset="0"/>
                <a:ea typeface="ＭＳ Ｐゴシック" charset="0"/>
              </a:defRPr>
            </a:lvl8pPr>
            <a:lvl9pPr marL="3919621" indent="-230566" defTabSz="459531"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99563EF-1B24-A645-ADD1-53A4848D5F6A}" type="slidenum">
              <a:rPr lang="ja-JP" altLang="en-US">
                <a:solidFill>
                  <a:srgbClr val="000000"/>
                </a:solidFill>
                <a:latin typeface="Calibri" charset="0"/>
              </a:rPr>
              <a:pPr eaLnBrk="1" hangingPunct="1"/>
              <a:t>41</a:t>
            </a:fld>
            <a:endParaRPr lang="en-US" altLang="ja-JP">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82" indent="0" algn="ctr">
              <a:buNone/>
              <a:defRPr>
                <a:solidFill>
                  <a:schemeClr val="tx1">
                    <a:tint val="75000"/>
                  </a:schemeClr>
                </a:solidFill>
              </a:defRPr>
            </a:lvl2pPr>
            <a:lvl3pPr marL="910792" indent="0" algn="ctr">
              <a:buNone/>
              <a:defRPr>
                <a:solidFill>
                  <a:schemeClr val="tx1">
                    <a:tint val="75000"/>
                  </a:schemeClr>
                </a:solidFill>
              </a:defRPr>
            </a:lvl3pPr>
            <a:lvl4pPr marL="1366201" indent="0" algn="ctr">
              <a:buNone/>
              <a:defRPr>
                <a:solidFill>
                  <a:schemeClr val="tx1">
                    <a:tint val="75000"/>
                  </a:schemeClr>
                </a:solidFill>
              </a:defRPr>
            </a:lvl4pPr>
            <a:lvl5pPr marL="1821594" indent="0" algn="ctr">
              <a:buNone/>
              <a:defRPr>
                <a:solidFill>
                  <a:schemeClr val="tx1">
                    <a:tint val="75000"/>
                  </a:schemeClr>
                </a:solidFill>
              </a:defRPr>
            </a:lvl5pPr>
            <a:lvl6pPr marL="2277006" indent="0" algn="ctr">
              <a:buNone/>
              <a:defRPr>
                <a:solidFill>
                  <a:schemeClr val="tx1">
                    <a:tint val="75000"/>
                  </a:schemeClr>
                </a:solidFill>
              </a:defRPr>
            </a:lvl6pPr>
            <a:lvl7pPr marL="2732398" indent="0" algn="ctr">
              <a:buNone/>
              <a:defRPr>
                <a:solidFill>
                  <a:schemeClr val="tx1">
                    <a:tint val="75000"/>
                  </a:schemeClr>
                </a:solidFill>
              </a:defRPr>
            </a:lvl7pPr>
            <a:lvl8pPr marL="3187792" indent="0" algn="ctr">
              <a:buNone/>
              <a:defRPr>
                <a:solidFill>
                  <a:schemeClr val="tx1">
                    <a:tint val="75000"/>
                  </a:schemeClr>
                </a:solidFill>
              </a:defRPr>
            </a:lvl8pPr>
            <a:lvl9pPr marL="364318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C7202AB-6A08-2242-98B1-13047F727C01}" type="datetime1">
              <a:rPr kumimoji="1" lang="ja-JP" altLang="en-US" smtClean="0"/>
              <a:t>16/03/14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28963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77080E-70FB-2246-99BB-C5F53DA17437}" type="datetime1">
              <a:rPr kumimoji="1" lang="ja-JP" altLang="en-US" smtClean="0"/>
              <a:t>16/03/14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753610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0411" indent="0" algn="ctr">
              <a:buNone/>
              <a:defRPr>
                <a:solidFill>
                  <a:schemeClr val="tx1">
                    <a:tint val="75000"/>
                  </a:schemeClr>
                </a:solidFill>
              </a:defRPr>
            </a:lvl2pPr>
            <a:lvl3pPr marL="900809" indent="0" algn="ctr">
              <a:buNone/>
              <a:defRPr>
                <a:solidFill>
                  <a:schemeClr val="tx1">
                    <a:tint val="75000"/>
                  </a:schemeClr>
                </a:solidFill>
              </a:defRPr>
            </a:lvl3pPr>
            <a:lvl4pPr marL="1351258" indent="0" algn="ctr">
              <a:buNone/>
              <a:defRPr>
                <a:solidFill>
                  <a:schemeClr val="tx1">
                    <a:tint val="75000"/>
                  </a:schemeClr>
                </a:solidFill>
              </a:defRPr>
            </a:lvl4pPr>
            <a:lvl5pPr marL="1801662" indent="0" algn="ctr">
              <a:buNone/>
              <a:defRPr>
                <a:solidFill>
                  <a:schemeClr val="tx1">
                    <a:tint val="75000"/>
                  </a:schemeClr>
                </a:solidFill>
              </a:defRPr>
            </a:lvl5pPr>
            <a:lvl6pPr marL="2252070" indent="0" algn="ctr">
              <a:buNone/>
              <a:defRPr>
                <a:solidFill>
                  <a:schemeClr val="tx1">
                    <a:tint val="75000"/>
                  </a:schemeClr>
                </a:solidFill>
              </a:defRPr>
            </a:lvl6pPr>
            <a:lvl7pPr marL="2702476" indent="0" algn="ctr">
              <a:buNone/>
              <a:defRPr>
                <a:solidFill>
                  <a:schemeClr val="tx1">
                    <a:tint val="75000"/>
                  </a:schemeClr>
                </a:solidFill>
              </a:defRPr>
            </a:lvl7pPr>
            <a:lvl8pPr marL="3152906" indent="0" algn="ctr">
              <a:buNone/>
              <a:defRPr>
                <a:solidFill>
                  <a:schemeClr val="tx1">
                    <a:tint val="75000"/>
                  </a:schemeClr>
                </a:solidFill>
              </a:defRPr>
            </a:lvl8pPr>
            <a:lvl9pPr marL="3603293"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02DC906-448E-074E-8404-5B189C7B7B3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1329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7C21DAB-6961-E640-9A7F-AB563B03A3E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317240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93"/>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0411" indent="0">
              <a:buNone/>
              <a:defRPr sz="1800">
                <a:solidFill>
                  <a:schemeClr val="tx1">
                    <a:tint val="75000"/>
                  </a:schemeClr>
                </a:solidFill>
              </a:defRPr>
            </a:lvl2pPr>
            <a:lvl3pPr marL="900809" indent="0">
              <a:buNone/>
              <a:defRPr sz="1600">
                <a:solidFill>
                  <a:schemeClr val="tx1">
                    <a:tint val="75000"/>
                  </a:schemeClr>
                </a:solidFill>
              </a:defRPr>
            </a:lvl3pPr>
            <a:lvl4pPr marL="1351258" indent="0">
              <a:buNone/>
              <a:defRPr sz="1400">
                <a:solidFill>
                  <a:schemeClr val="tx1">
                    <a:tint val="75000"/>
                  </a:schemeClr>
                </a:solidFill>
              </a:defRPr>
            </a:lvl4pPr>
            <a:lvl5pPr marL="1801662" indent="0">
              <a:buNone/>
              <a:defRPr sz="1400">
                <a:solidFill>
                  <a:schemeClr val="tx1">
                    <a:tint val="75000"/>
                  </a:schemeClr>
                </a:solidFill>
              </a:defRPr>
            </a:lvl5pPr>
            <a:lvl6pPr marL="2252070" indent="0">
              <a:buNone/>
              <a:defRPr sz="1400">
                <a:solidFill>
                  <a:schemeClr val="tx1">
                    <a:tint val="75000"/>
                  </a:schemeClr>
                </a:solidFill>
              </a:defRPr>
            </a:lvl6pPr>
            <a:lvl7pPr marL="2702476" indent="0">
              <a:buNone/>
              <a:defRPr sz="1400">
                <a:solidFill>
                  <a:schemeClr val="tx1">
                    <a:tint val="75000"/>
                  </a:schemeClr>
                </a:solidFill>
              </a:defRPr>
            </a:lvl7pPr>
            <a:lvl8pPr marL="3152906" indent="0">
              <a:buNone/>
              <a:defRPr sz="1400">
                <a:solidFill>
                  <a:schemeClr val="tx1">
                    <a:tint val="75000"/>
                  </a:schemeClr>
                </a:solidFill>
              </a:defRPr>
            </a:lvl8pPr>
            <a:lvl9pPr marL="3603293"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71301D9-5394-0142-B8CB-EA0FB729454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3566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49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49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93A171C-6484-914E-8A95-DE4484789CF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802741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0411" indent="0">
              <a:buNone/>
              <a:defRPr sz="2000" b="1"/>
            </a:lvl2pPr>
            <a:lvl3pPr marL="900809" indent="0">
              <a:buNone/>
              <a:defRPr sz="1800" b="1"/>
            </a:lvl3pPr>
            <a:lvl4pPr marL="1351258" indent="0">
              <a:buNone/>
              <a:defRPr sz="1600" b="1"/>
            </a:lvl4pPr>
            <a:lvl5pPr marL="1801662" indent="0">
              <a:buNone/>
              <a:defRPr sz="1600" b="1"/>
            </a:lvl5pPr>
            <a:lvl6pPr marL="2252070" indent="0">
              <a:buNone/>
              <a:defRPr sz="1600" b="1"/>
            </a:lvl6pPr>
            <a:lvl7pPr marL="2702476" indent="0">
              <a:buNone/>
              <a:defRPr sz="1600" b="1"/>
            </a:lvl7pPr>
            <a:lvl8pPr marL="3152906" indent="0">
              <a:buNone/>
              <a:defRPr sz="1600" b="1"/>
            </a:lvl8pPr>
            <a:lvl9pPr marL="3603293"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0411" indent="0">
              <a:buNone/>
              <a:defRPr sz="2000" b="1"/>
            </a:lvl2pPr>
            <a:lvl3pPr marL="900809" indent="0">
              <a:buNone/>
              <a:defRPr sz="1800" b="1"/>
            </a:lvl3pPr>
            <a:lvl4pPr marL="1351258" indent="0">
              <a:buNone/>
              <a:defRPr sz="1600" b="1"/>
            </a:lvl4pPr>
            <a:lvl5pPr marL="1801662" indent="0">
              <a:buNone/>
              <a:defRPr sz="1600" b="1"/>
            </a:lvl5pPr>
            <a:lvl6pPr marL="2252070" indent="0">
              <a:buNone/>
              <a:defRPr sz="1600" b="1"/>
            </a:lvl6pPr>
            <a:lvl7pPr marL="2702476" indent="0">
              <a:buNone/>
              <a:defRPr sz="1600" b="1"/>
            </a:lvl7pPr>
            <a:lvl8pPr marL="3152906" indent="0">
              <a:buNone/>
              <a:defRPr sz="1600" b="1"/>
            </a:lvl8pPr>
            <a:lvl9pPr marL="3603293"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7C2DBDD-A6A1-674A-98D5-3BAAB66F911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809620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649864A-C413-D440-9E3B-65FDA2B29ED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027815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2D3C83-2905-FC4B-B417-B0BAFED4581A}"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21425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1"/>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34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4" y="1435101"/>
            <a:ext cx="3008313" cy="4691063"/>
          </a:xfrm>
        </p:spPr>
        <p:txBody>
          <a:bodyPr/>
          <a:lstStyle>
            <a:lvl1pPr marL="0" indent="0">
              <a:buNone/>
              <a:defRPr sz="1400"/>
            </a:lvl1pPr>
            <a:lvl2pPr marL="450411" indent="0">
              <a:buNone/>
              <a:defRPr sz="1200"/>
            </a:lvl2pPr>
            <a:lvl3pPr marL="900809" indent="0">
              <a:buNone/>
              <a:defRPr sz="1000"/>
            </a:lvl3pPr>
            <a:lvl4pPr marL="1351258" indent="0">
              <a:buNone/>
              <a:defRPr sz="900"/>
            </a:lvl4pPr>
            <a:lvl5pPr marL="1801662" indent="0">
              <a:buNone/>
              <a:defRPr sz="900"/>
            </a:lvl5pPr>
            <a:lvl6pPr marL="2252070" indent="0">
              <a:buNone/>
              <a:defRPr sz="900"/>
            </a:lvl6pPr>
            <a:lvl7pPr marL="2702476" indent="0">
              <a:buNone/>
              <a:defRPr sz="900"/>
            </a:lvl7pPr>
            <a:lvl8pPr marL="3152906" indent="0">
              <a:buNone/>
              <a:defRPr sz="900"/>
            </a:lvl8pPr>
            <a:lvl9pPr marL="360329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AE1C98D-E8A1-8947-9C09-E0578BD5651A}"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81070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0411" indent="0">
              <a:buNone/>
              <a:defRPr sz="2800"/>
            </a:lvl2pPr>
            <a:lvl3pPr marL="900809" indent="0">
              <a:buNone/>
              <a:defRPr sz="2400"/>
            </a:lvl3pPr>
            <a:lvl4pPr marL="1351258" indent="0">
              <a:buNone/>
              <a:defRPr sz="2000"/>
            </a:lvl4pPr>
            <a:lvl5pPr marL="1801662" indent="0">
              <a:buNone/>
              <a:defRPr sz="2000"/>
            </a:lvl5pPr>
            <a:lvl6pPr marL="2252070" indent="0">
              <a:buNone/>
              <a:defRPr sz="2000"/>
            </a:lvl6pPr>
            <a:lvl7pPr marL="2702476" indent="0">
              <a:buNone/>
              <a:defRPr sz="2000"/>
            </a:lvl7pPr>
            <a:lvl8pPr marL="3152906" indent="0">
              <a:buNone/>
              <a:defRPr sz="2000"/>
            </a:lvl8pPr>
            <a:lvl9pPr marL="3603293"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0411" indent="0">
              <a:buNone/>
              <a:defRPr sz="1200"/>
            </a:lvl2pPr>
            <a:lvl3pPr marL="900809" indent="0">
              <a:buNone/>
              <a:defRPr sz="1000"/>
            </a:lvl3pPr>
            <a:lvl4pPr marL="1351258" indent="0">
              <a:buNone/>
              <a:defRPr sz="900"/>
            </a:lvl4pPr>
            <a:lvl5pPr marL="1801662" indent="0">
              <a:buNone/>
              <a:defRPr sz="900"/>
            </a:lvl5pPr>
            <a:lvl6pPr marL="2252070" indent="0">
              <a:buNone/>
              <a:defRPr sz="900"/>
            </a:lvl6pPr>
            <a:lvl7pPr marL="2702476" indent="0">
              <a:buNone/>
              <a:defRPr sz="900"/>
            </a:lvl7pPr>
            <a:lvl8pPr marL="3152906" indent="0">
              <a:buNone/>
              <a:defRPr sz="900"/>
            </a:lvl8pPr>
            <a:lvl9pPr marL="360329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7940CA9-77DD-0640-8C44-02F0D2A6D34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702722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A0C4928-270A-1B4C-90A3-005A4FBB7BC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4254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17"/>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717"/>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FA1D54A-3C48-8743-8970-A15FAD5A987D}" type="datetime1">
              <a:rPr kumimoji="1" lang="ja-JP" altLang="en-US" smtClean="0"/>
              <a:t>16/03/14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1536256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931"/>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931"/>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66DAE1-0EA1-2C42-B8B3-5E91C39BF6E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43747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a:prstGeom prst="rect">
            <a:avLst/>
          </a:prstGeom>
        </p:spPr>
        <p:txBody>
          <a:bodyPr vert="horz" lIns="63798" tIns="31881" rIns="63798" bIns="31881"/>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800"/>
            <a:ext cx="6400354" cy="1752451"/>
          </a:xfrm>
          <a:prstGeom prst="rect">
            <a:avLst/>
          </a:prstGeom>
        </p:spPr>
        <p:txBody>
          <a:bodyPr vert="horz" lIns="63798" tIns="31881" rIns="63798" bIns="31881"/>
          <a:lstStyle>
            <a:lvl1pPr marL="0" indent="0" algn="ctr">
              <a:buNone/>
              <a:defRPr/>
            </a:lvl1pPr>
            <a:lvl2pPr marL="318918" indent="0" algn="ctr">
              <a:buNone/>
              <a:defRPr/>
            </a:lvl2pPr>
            <a:lvl3pPr marL="637871" indent="0" algn="ctr">
              <a:buNone/>
              <a:defRPr/>
            </a:lvl3pPr>
            <a:lvl4pPr marL="956847" indent="0" algn="ctr">
              <a:buNone/>
              <a:defRPr/>
            </a:lvl4pPr>
            <a:lvl5pPr marL="1275768" indent="0" algn="ctr">
              <a:buNone/>
              <a:defRPr/>
            </a:lvl5pPr>
            <a:lvl6pPr marL="1594734" indent="0" algn="ctr">
              <a:buNone/>
              <a:defRPr/>
            </a:lvl6pPr>
            <a:lvl7pPr marL="1913674" indent="0" algn="ctr">
              <a:buNone/>
              <a:defRPr/>
            </a:lvl7pPr>
            <a:lvl8pPr marL="2232633" indent="0" algn="ctr">
              <a:buNone/>
              <a:defRPr/>
            </a:lvl8pPr>
            <a:lvl9pPr marL="2551575"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78614045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a:prstGeom prst="rect">
            <a:avLst/>
          </a:prstGeom>
        </p:spPr>
        <p:txBody>
          <a:bodyPr vert="horz" lIns="63798" tIns="31881" rIns="63798" bIns="31881"/>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647" y="1600800"/>
            <a:ext cx="8228707" cy="4525119"/>
          </a:xfrm>
          <a:prstGeom prst="rect">
            <a:avLst/>
          </a:prstGeom>
        </p:spPr>
        <p:txBody>
          <a:bodyPr vert="horz" lIns="63798" tIns="31881" rIns="63798" bIns="31881"/>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9199548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89" y="4406804"/>
            <a:ext cx="7772176" cy="1361777"/>
          </a:xfrm>
          <a:prstGeom prst="rect">
            <a:avLst/>
          </a:prstGeom>
        </p:spPr>
        <p:txBody>
          <a:bodyPr vert="horz" lIns="63798" tIns="31881" rIns="63798" bIns="31881"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89" y="2906613"/>
            <a:ext cx="7772176" cy="1500188"/>
          </a:xfrm>
          <a:prstGeom prst="rect">
            <a:avLst/>
          </a:prstGeom>
        </p:spPr>
        <p:txBody>
          <a:bodyPr vert="horz" lIns="63798" tIns="31881" rIns="63798" bIns="31881" anchor="b"/>
          <a:lstStyle>
            <a:lvl1pPr marL="0" indent="0">
              <a:buNone/>
              <a:defRPr sz="1400"/>
            </a:lvl1pPr>
            <a:lvl2pPr marL="318918" indent="0">
              <a:buNone/>
              <a:defRPr sz="1300"/>
            </a:lvl2pPr>
            <a:lvl3pPr marL="637871" indent="0">
              <a:buNone/>
              <a:defRPr sz="1100"/>
            </a:lvl3pPr>
            <a:lvl4pPr marL="956847" indent="0">
              <a:buNone/>
              <a:defRPr sz="1000"/>
            </a:lvl4pPr>
            <a:lvl5pPr marL="1275768" indent="0">
              <a:buNone/>
              <a:defRPr sz="1000"/>
            </a:lvl5pPr>
            <a:lvl6pPr marL="1594734" indent="0">
              <a:buNone/>
              <a:defRPr sz="1000"/>
            </a:lvl6pPr>
            <a:lvl7pPr marL="1913674" indent="0">
              <a:buNone/>
              <a:defRPr sz="1000"/>
            </a:lvl7pPr>
            <a:lvl8pPr marL="2232633" indent="0">
              <a:buNone/>
              <a:defRPr sz="1000"/>
            </a:lvl8pPr>
            <a:lvl9pPr marL="2551575"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342546634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a:prstGeom prst="rect">
            <a:avLst/>
          </a:prstGeom>
        </p:spPr>
        <p:txBody>
          <a:bodyPr vert="horz" lIns="63798" tIns="31881" rIns="63798" bIns="31881"/>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648" y="1600800"/>
            <a:ext cx="4060775" cy="4525119"/>
          </a:xfrm>
          <a:prstGeom prst="rect">
            <a:avLst/>
          </a:prstGeom>
        </p:spPr>
        <p:txBody>
          <a:bodyPr vert="horz" lIns="63798" tIns="31881" rIns="63798" bIns="3188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81" y="1600800"/>
            <a:ext cx="4060775" cy="4525119"/>
          </a:xfrm>
          <a:prstGeom prst="rect">
            <a:avLst/>
          </a:prstGeom>
        </p:spPr>
        <p:txBody>
          <a:bodyPr vert="horz" lIns="63798" tIns="31881" rIns="63798" bIns="3188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5241099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a:prstGeom prst="rect">
            <a:avLst/>
          </a:prstGeom>
        </p:spPr>
        <p:txBody>
          <a:bodyPr vert="horz" lIns="63798" tIns="31881" rIns="63798" bIns="31881"/>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48" y="1534791"/>
            <a:ext cx="4039568" cy="639589"/>
          </a:xfrm>
          <a:prstGeom prst="rect">
            <a:avLst/>
          </a:prstGeom>
        </p:spPr>
        <p:txBody>
          <a:bodyPr vert="horz" lIns="63798" tIns="31881" rIns="63798" bIns="31881" anchor="b"/>
          <a:lstStyle>
            <a:lvl1pPr marL="0" indent="0">
              <a:buNone/>
              <a:defRPr sz="1700" b="1"/>
            </a:lvl1pPr>
            <a:lvl2pPr marL="318918" indent="0">
              <a:buNone/>
              <a:defRPr sz="1400" b="1"/>
            </a:lvl2pPr>
            <a:lvl3pPr marL="637871" indent="0">
              <a:buNone/>
              <a:defRPr sz="1300" b="1"/>
            </a:lvl3pPr>
            <a:lvl4pPr marL="956847" indent="0">
              <a:buNone/>
              <a:defRPr sz="1100" b="1"/>
            </a:lvl4pPr>
            <a:lvl5pPr marL="1275768" indent="0">
              <a:buNone/>
              <a:defRPr sz="1100" b="1"/>
            </a:lvl5pPr>
            <a:lvl6pPr marL="1594734" indent="0">
              <a:buNone/>
              <a:defRPr sz="1100" b="1"/>
            </a:lvl6pPr>
            <a:lvl7pPr marL="1913674" indent="0">
              <a:buNone/>
              <a:defRPr sz="1100" b="1"/>
            </a:lvl7pPr>
            <a:lvl8pPr marL="2232633" indent="0">
              <a:buNone/>
              <a:defRPr sz="1100" b="1"/>
            </a:lvl8pPr>
            <a:lvl9pPr marL="2551575"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48" y="2174379"/>
            <a:ext cx="4039568" cy="3951387"/>
          </a:xfrm>
          <a:prstGeom prst="rect">
            <a:avLst/>
          </a:prstGeom>
        </p:spPr>
        <p:txBody>
          <a:bodyPr vert="horz" lIns="63798" tIns="31881" rIns="63798" bIns="3188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5" y="1534791"/>
            <a:ext cx="4041799" cy="639589"/>
          </a:xfrm>
          <a:prstGeom prst="rect">
            <a:avLst/>
          </a:prstGeom>
        </p:spPr>
        <p:txBody>
          <a:bodyPr vert="horz" lIns="63798" tIns="31881" rIns="63798" bIns="31881" anchor="b"/>
          <a:lstStyle>
            <a:lvl1pPr marL="0" indent="0">
              <a:buNone/>
              <a:defRPr sz="1700" b="1"/>
            </a:lvl1pPr>
            <a:lvl2pPr marL="318918" indent="0">
              <a:buNone/>
              <a:defRPr sz="1400" b="1"/>
            </a:lvl2pPr>
            <a:lvl3pPr marL="637871" indent="0">
              <a:buNone/>
              <a:defRPr sz="1300" b="1"/>
            </a:lvl3pPr>
            <a:lvl4pPr marL="956847" indent="0">
              <a:buNone/>
              <a:defRPr sz="1100" b="1"/>
            </a:lvl4pPr>
            <a:lvl5pPr marL="1275768" indent="0">
              <a:buNone/>
              <a:defRPr sz="1100" b="1"/>
            </a:lvl5pPr>
            <a:lvl6pPr marL="1594734" indent="0">
              <a:buNone/>
              <a:defRPr sz="1100" b="1"/>
            </a:lvl6pPr>
            <a:lvl7pPr marL="1913674" indent="0">
              <a:buNone/>
              <a:defRPr sz="1100" b="1"/>
            </a:lvl7pPr>
            <a:lvl8pPr marL="2232633" indent="0">
              <a:buNone/>
              <a:defRPr sz="1100" b="1"/>
            </a:lvl8pPr>
            <a:lvl9pPr marL="2551575"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5" y="2174379"/>
            <a:ext cx="4041799" cy="3951387"/>
          </a:xfrm>
          <a:prstGeom prst="rect">
            <a:avLst/>
          </a:prstGeom>
        </p:spPr>
        <p:txBody>
          <a:bodyPr vert="horz" lIns="63798" tIns="31881" rIns="63798" bIns="3188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249769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a:prstGeom prst="rect">
            <a:avLst/>
          </a:prstGeom>
        </p:spPr>
        <p:txBody>
          <a:bodyPr vert="horz" lIns="63798" tIns="31881" rIns="63798" bIns="31881"/>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72709216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07204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800" y="273627"/>
            <a:ext cx="3008189" cy="1161975"/>
          </a:xfrm>
          <a:prstGeom prst="rect">
            <a:avLst/>
          </a:prstGeom>
        </p:spPr>
        <p:txBody>
          <a:bodyPr vert="horz" lIns="63798" tIns="31881" rIns="63798" bIns="31881"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4" y="273475"/>
            <a:ext cx="5111130" cy="5852294"/>
          </a:xfrm>
          <a:prstGeom prst="rect">
            <a:avLst/>
          </a:prstGeom>
        </p:spPr>
        <p:txBody>
          <a:bodyPr vert="horz" lIns="63798" tIns="31881" rIns="63798" bIns="31881"/>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800" y="1435448"/>
            <a:ext cx="3008189" cy="4690318"/>
          </a:xfrm>
          <a:prstGeom prst="rect">
            <a:avLst/>
          </a:prstGeom>
        </p:spPr>
        <p:txBody>
          <a:bodyPr vert="horz" lIns="63798" tIns="31881" rIns="63798" bIns="31881"/>
          <a:lstStyle>
            <a:lvl1pPr marL="0" indent="0">
              <a:buNone/>
              <a:defRPr sz="1000"/>
            </a:lvl1pPr>
            <a:lvl2pPr marL="318918" indent="0">
              <a:buNone/>
              <a:defRPr sz="800"/>
            </a:lvl2pPr>
            <a:lvl3pPr marL="637871" indent="0">
              <a:buNone/>
              <a:defRPr sz="700"/>
            </a:lvl3pPr>
            <a:lvl4pPr marL="956847" indent="0">
              <a:buNone/>
              <a:defRPr sz="600"/>
            </a:lvl4pPr>
            <a:lvl5pPr marL="1275768" indent="0">
              <a:buNone/>
              <a:defRPr sz="600"/>
            </a:lvl5pPr>
            <a:lvl6pPr marL="1594734" indent="0">
              <a:buNone/>
              <a:defRPr sz="600"/>
            </a:lvl6pPr>
            <a:lvl7pPr marL="1913674" indent="0">
              <a:buNone/>
              <a:defRPr sz="600"/>
            </a:lvl7pPr>
            <a:lvl8pPr marL="2232633" indent="0">
              <a:buNone/>
              <a:defRPr sz="600"/>
            </a:lvl8pPr>
            <a:lvl9pPr marL="2551575"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404707018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88" y="4800826"/>
            <a:ext cx="5486177" cy="567035"/>
          </a:xfrm>
          <a:prstGeom prst="rect">
            <a:avLst/>
          </a:prstGeom>
        </p:spPr>
        <p:txBody>
          <a:bodyPr vert="horz" lIns="63798" tIns="31881" rIns="63798" bIns="31881"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88" y="612800"/>
            <a:ext cx="5486177" cy="4114354"/>
          </a:xfrm>
          <a:prstGeom prst="rect">
            <a:avLst/>
          </a:prstGeom>
        </p:spPr>
        <p:txBody>
          <a:bodyPr vert="horz" lIns="63798" tIns="31881" rIns="63798" bIns="31881"/>
          <a:lstStyle>
            <a:lvl1pPr marL="0" indent="0">
              <a:buNone/>
              <a:defRPr sz="2200"/>
            </a:lvl1pPr>
            <a:lvl2pPr marL="318918" indent="0">
              <a:buNone/>
              <a:defRPr sz="2000"/>
            </a:lvl2pPr>
            <a:lvl3pPr marL="637871" indent="0">
              <a:buNone/>
              <a:defRPr sz="1700"/>
            </a:lvl3pPr>
            <a:lvl4pPr marL="956847" indent="0">
              <a:buNone/>
              <a:defRPr sz="1400"/>
            </a:lvl4pPr>
            <a:lvl5pPr marL="1275768" indent="0">
              <a:buNone/>
              <a:defRPr sz="1400"/>
            </a:lvl5pPr>
            <a:lvl6pPr marL="1594734" indent="0">
              <a:buNone/>
              <a:defRPr sz="1400"/>
            </a:lvl6pPr>
            <a:lvl7pPr marL="1913674" indent="0">
              <a:buNone/>
              <a:defRPr sz="1400"/>
            </a:lvl7pPr>
            <a:lvl8pPr marL="2232633" indent="0">
              <a:buNone/>
              <a:defRPr sz="1400"/>
            </a:lvl8pPr>
            <a:lvl9pPr marL="2551575" indent="0">
              <a:buNone/>
              <a:defRPr sz="1400"/>
            </a:lvl9pPr>
          </a:lstStyle>
          <a:p>
            <a:pPr lvl="0"/>
            <a:endParaRPr lang="ja-JP" altLang="en-US" noProof="0">
              <a:sym typeface="Palatino" charset="0"/>
            </a:endParaRPr>
          </a:p>
        </p:txBody>
      </p:sp>
      <p:sp>
        <p:nvSpPr>
          <p:cNvPr id="4" name="テキスト プレースホルダー 3"/>
          <p:cNvSpPr>
            <a:spLocks noGrp="1"/>
          </p:cNvSpPr>
          <p:nvPr>
            <p:ph type="body" sz="half" idx="2"/>
          </p:nvPr>
        </p:nvSpPr>
        <p:spPr>
          <a:xfrm>
            <a:off x="1792788" y="5367861"/>
            <a:ext cx="5486177" cy="804788"/>
          </a:xfrm>
          <a:prstGeom prst="rect">
            <a:avLst/>
          </a:prstGeom>
        </p:spPr>
        <p:txBody>
          <a:bodyPr vert="horz" lIns="63798" tIns="31881" rIns="63798" bIns="31881"/>
          <a:lstStyle>
            <a:lvl1pPr marL="0" indent="0">
              <a:buNone/>
              <a:defRPr sz="1000"/>
            </a:lvl1pPr>
            <a:lvl2pPr marL="318918" indent="0">
              <a:buNone/>
              <a:defRPr sz="800"/>
            </a:lvl2pPr>
            <a:lvl3pPr marL="637871" indent="0">
              <a:buNone/>
              <a:defRPr sz="700"/>
            </a:lvl3pPr>
            <a:lvl4pPr marL="956847" indent="0">
              <a:buNone/>
              <a:defRPr sz="600"/>
            </a:lvl4pPr>
            <a:lvl5pPr marL="1275768" indent="0">
              <a:buNone/>
              <a:defRPr sz="600"/>
            </a:lvl5pPr>
            <a:lvl6pPr marL="1594734" indent="0">
              <a:buNone/>
              <a:defRPr sz="600"/>
            </a:lvl6pPr>
            <a:lvl7pPr marL="1913674" indent="0">
              <a:buNone/>
              <a:defRPr sz="600"/>
            </a:lvl7pPr>
            <a:lvl8pPr marL="2232633" indent="0">
              <a:buNone/>
              <a:defRPr sz="600"/>
            </a:lvl8pPr>
            <a:lvl9pPr marL="2551575"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246830805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53"/>
            <a:ext cx="6400354" cy="1752451"/>
          </a:xfrm>
        </p:spPr>
        <p:txBody>
          <a:bodyPr/>
          <a:lstStyle>
            <a:lvl1pPr marL="0" indent="0" algn="ctr">
              <a:buNone/>
              <a:defRPr/>
            </a:lvl1pPr>
            <a:lvl2pPr marL="319678" indent="0" algn="ctr">
              <a:buNone/>
              <a:defRPr/>
            </a:lvl2pPr>
            <a:lvl3pPr marL="639376" indent="0" algn="ctr">
              <a:buNone/>
              <a:defRPr/>
            </a:lvl3pPr>
            <a:lvl4pPr marL="959097" indent="0" algn="ctr">
              <a:buNone/>
              <a:defRPr/>
            </a:lvl4pPr>
            <a:lvl5pPr marL="1278764" indent="0" algn="ctr">
              <a:buNone/>
              <a:defRPr/>
            </a:lvl5pPr>
            <a:lvl6pPr marL="1598477" indent="0" algn="ctr">
              <a:buNone/>
              <a:defRPr/>
            </a:lvl6pPr>
            <a:lvl7pPr marL="1918161" indent="0" algn="ctr">
              <a:buNone/>
              <a:defRPr/>
            </a:lvl7pPr>
            <a:lvl8pPr marL="2237867" indent="0" algn="ctr">
              <a:buNone/>
              <a:defRPr/>
            </a:lvl8pPr>
            <a:lvl9pPr marL="2557565"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B1DF213A-BE3F-E440-8624-5DEC80FC6EC6}" type="slidenum">
              <a:rPr lang="en-US" altLang="ja-JP"/>
              <a:pPr/>
              <a:t>‹#›</a:t>
            </a:fld>
            <a:endParaRPr lang="en-US" altLang="ja-JP"/>
          </a:p>
        </p:txBody>
      </p:sp>
    </p:spTree>
    <p:extLst>
      <p:ext uri="{BB962C8B-B14F-4D97-AF65-F5344CB8AC3E}">
        <p14:creationId xmlns:p14="http://schemas.microsoft.com/office/powerpoint/2010/main" val="59720504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a:prstGeom prst="rect">
            <a:avLst/>
          </a:prstGeom>
        </p:spPr>
        <p:txBody>
          <a:bodyPr vert="horz" lIns="63798" tIns="31881" rIns="63798" bIns="31881"/>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647" y="1600800"/>
            <a:ext cx="8228707" cy="4525119"/>
          </a:xfrm>
          <a:prstGeom prst="rect">
            <a:avLst/>
          </a:prstGeom>
        </p:spPr>
        <p:txBody>
          <a:bodyPr vert="eaVert" lIns="63798" tIns="31881" rIns="63798" bIns="31881"/>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022241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177" y="274590"/>
            <a:ext cx="2057176" cy="5851178"/>
          </a:xfrm>
          <a:prstGeom prst="rect">
            <a:avLst/>
          </a:prstGeom>
        </p:spPr>
        <p:txBody>
          <a:bodyPr vert="eaVert" lIns="63798" tIns="31881" rIns="63798" bIns="31881"/>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648" y="274590"/>
            <a:ext cx="6064374" cy="5851178"/>
          </a:xfrm>
          <a:prstGeom prst="rect">
            <a:avLst/>
          </a:prstGeom>
        </p:spPr>
        <p:txBody>
          <a:bodyPr vert="eaVert" lIns="63798" tIns="31881" rIns="63798" bIns="31881"/>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6699386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43" indent="0" algn="ctr">
              <a:buNone/>
              <a:defRPr>
                <a:solidFill>
                  <a:schemeClr val="tx1">
                    <a:tint val="75000"/>
                  </a:schemeClr>
                </a:solidFill>
              </a:defRPr>
            </a:lvl2pPr>
            <a:lvl3pPr marL="911116" indent="0" algn="ctr">
              <a:buNone/>
              <a:defRPr>
                <a:solidFill>
                  <a:schemeClr val="tx1">
                    <a:tint val="75000"/>
                  </a:schemeClr>
                </a:solidFill>
              </a:defRPr>
            </a:lvl3pPr>
            <a:lvl4pPr marL="1366686" indent="0" algn="ctr">
              <a:buNone/>
              <a:defRPr>
                <a:solidFill>
                  <a:schemeClr val="tx1">
                    <a:tint val="75000"/>
                  </a:schemeClr>
                </a:solidFill>
              </a:defRPr>
            </a:lvl4pPr>
            <a:lvl5pPr marL="1822240" indent="0" algn="ctr">
              <a:buNone/>
              <a:defRPr>
                <a:solidFill>
                  <a:schemeClr val="tx1">
                    <a:tint val="75000"/>
                  </a:schemeClr>
                </a:solidFill>
              </a:defRPr>
            </a:lvl5pPr>
            <a:lvl6pPr marL="2277806" indent="0" algn="ctr">
              <a:buNone/>
              <a:defRPr>
                <a:solidFill>
                  <a:schemeClr val="tx1">
                    <a:tint val="75000"/>
                  </a:schemeClr>
                </a:solidFill>
              </a:defRPr>
            </a:lvl6pPr>
            <a:lvl7pPr marL="2733368" indent="0" algn="ctr">
              <a:buNone/>
              <a:defRPr>
                <a:solidFill>
                  <a:schemeClr val="tx1">
                    <a:tint val="75000"/>
                  </a:schemeClr>
                </a:solidFill>
              </a:defRPr>
            </a:lvl7pPr>
            <a:lvl8pPr marL="3188922" indent="0" algn="ctr">
              <a:buNone/>
              <a:defRPr>
                <a:solidFill>
                  <a:schemeClr val="tx1">
                    <a:tint val="75000"/>
                  </a:schemeClr>
                </a:solidFill>
              </a:defRPr>
            </a:lvl8pPr>
            <a:lvl9pPr marL="3644477"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AB9D54AB-EA04-BF47-A87C-7A2AB7C11AB3}" type="datetime1">
              <a:rPr lang="ja-JP" altLang="en-US" smtClean="0"/>
              <a:t>16/03/14</a:t>
            </a:fld>
            <a:endParaRPr lang="ja-JP" altLang="en-US"/>
          </a:p>
        </p:txBody>
      </p:sp>
      <p:sp>
        <p:nvSpPr>
          <p:cNvPr id="5" name="フッター プレースホルダー 4"/>
          <p:cNvSpPr>
            <a:spLocks noGrp="1"/>
          </p:cNvSpPr>
          <p:nvPr>
            <p:ph type="ftr" sz="quarter" idx="11"/>
          </p:nvPr>
        </p:nvSpPr>
        <p:spPr/>
        <p:txBody>
          <a:bodyPr/>
          <a:lstStyle>
            <a:lvl1pPr defTabSz="640732">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24DEA45C-3D0A-E242-8AF0-4F1D91B38BE4}" type="slidenum">
              <a:rPr lang="ja-JP" altLang="en-US"/>
              <a:pPr>
                <a:defRPr/>
              </a:pPr>
              <a:t>‹#›</a:t>
            </a:fld>
            <a:endParaRPr lang="ja-JP" altLang="en-US"/>
          </a:p>
        </p:txBody>
      </p:sp>
    </p:spTree>
    <p:extLst>
      <p:ext uri="{BB962C8B-B14F-4D97-AF65-F5344CB8AC3E}">
        <p14:creationId xmlns:p14="http://schemas.microsoft.com/office/powerpoint/2010/main" val="33849076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760447C9-3C8D-A442-844C-C484B05D0171}" type="datetime1">
              <a:rPr lang="ja-JP" altLang="en-US" smtClean="0"/>
              <a:t>16/03/14</a:t>
            </a:fld>
            <a:endParaRPr lang="ja-JP" altLang="en-US"/>
          </a:p>
        </p:txBody>
      </p:sp>
      <p:sp>
        <p:nvSpPr>
          <p:cNvPr id="5" name="フッター プレースホルダー 4"/>
          <p:cNvSpPr>
            <a:spLocks noGrp="1"/>
          </p:cNvSpPr>
          <p:nvPr>
            <p:ph type="ftr" sz="quarter" idx="11"/>
          </p:nvPr>
        </p:nvSpPr>
        <p:spPr/>
        <p:txBody>
          <a:bodyPr/>
          <a:lstStyle>
            <a:lvl1pPr defTabSz="640732">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A4683FC8-E1C9-0B4D-B94C-7FD7BD6CA6B5}" type="slidenum">
              <a:rPr lang="ja-JP" altLang="en-US"/>
              <a:pPr>
                <a:defRPr/>
              </a:pPr>
              <a:t>‹#›</a:t>
            </a:fld>
            <a:endParaRPr lang="ja-JP" altLang="en-US"/>
          </a:p>
        </p:txBody>
      </p:sp>
    </p:spTree>
    <p:extLst>
      <p:ext uri="{BB962C8B-B14F-4D97-AF65-F5344CB8AC3E}">
        <p14:creationId xmlns:p14="http://schemas.microsoft.com/office/powerpoint/2010/main" val="2001722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7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84"/>
            <a:ext cx="7772400" cy="1500187"/>
          </a:xfrm>
        </p:spPr>
        <p:txBody>
          <a:bodyPr anchor="b"/>
          <a:lstStyle>
            <a:lvl1pPr marL="0" indent="0">
              <a:buNone/>
              <a:defRPr sz="2000">
                <a:solidFill>
                  <a:schemeClr val="tx1">
                    <a:tint val="75000"/>
                  </a:schemeClr>
                </a:solidFill>
              </a:defRPr>
            </a:lvl1pPr>
            <a:lvl2pPr marL="455543" indent="0">
              <a:buNone/>
              <a:defRPr sz="1800">
                <a:solidFill>
                  <a:schemeClr val="tx1">
                    <a:tint val="75000"/>
                  </a:schemeClr>
                </a:solidFill>
              </a:defRPr>
            </a:lvl2pPr>
            <a:lvl3pPr marL="911116" indent="0">
              <a:buNone/>
              <a:defRPr sz="1600">
                <a:solidFill>
                  <a:schemeClr val="tx1">
                    <a:tint val="75000"/>
                  </a:schemeClr>
                </a:solidFill>
              </a:defRPr>
            </a:lvl3pPr>
            <a:lvl4pPr marL="1366686" indent="0">
              <a:buNone/>
              <a:defRPr sz="1400">
                <a:solidFill>
                  <a:schemeClr val="tx1">
                    <a:tint val="75000"/>
                  </a:schemeClr>
                </a:solidFill>
              </a:defRPr>
            </a:lvl4pPr>
            <a:lvl5pPr marL="1822240" indent="0">
              <a:buNone/>
              <a:defRPr sz="1400">
                <a:solidFill>
                  <a:schemeClr val="tx1">
                    <a:tint val="75000"/>
                  </a:schemeClr>
                </a:solidFill>
              </a:defRPr>
            </a:lvl5pPr>
            <a:lvl6pPr marL="2277806" indent="0">
              <a:buNone/>
              <a:defRPr sz="1400">
                <a:solidFill>
                  <a:schemeClr val="tx1">
                    <a:tint val="75000"/>
                  </a:schemeClr>
                </a:solidFill>
              </a:defRPr>
            </a:lvl6pPr>
            <a:lvl7pPr marL="2733368" indent="0">
              <a:buNone/>
              <a:defRPr sz="1400">
                <a:solidFill>
                  <a:schemeClr val="tx1">
                    <a:tint val="75000"/>
                  </a:schemeClr>
                </a:solidFill>
              </a:defRPr>
            </a:lvl7pPr>
            <a:lvl8pPr marL="3188922" indent="0">
              <a:buNone/>
              <a:defRPr sz="1400">
                <a:solidFill>
                  <a:schemeClr val="tx1">
                    <a:tint val="75000"/>
                  </a:schemeClr>
                </a:solidFill>
              </a:defRPr>
            </a:lvl8pPr>
            <a:lvl9pPr marL="3644477"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F1E9BE2F-AB70-0D4A-841F-894D10506FC4}" type="datetime1">
              <a:rPr lang="ja-JP" altLang="en-US" smtClean="0"/>
              <a:t>16/03/14</a:t>
            </a:fld>
            <a:endParaRPr lang="ja-JP" altLang="en-US"/>
          </a:p>
        </p:txBody>
      </p:sp>
      <p:sp>
        <p:nvSpPr>
          <p:cNvPr id="5" name="フッター プレースホルダー 4"/>
          <p:cNvSpPr>
            <a:spLocks noGrp="1"/>
          </p:cNvSpPr>
          <p:nvPr>
            <p:ph type="ftr" sz="quarter" idx="11"/>
          </p:nvPr>
        </p:nvSpPr>
        <p:spPr/>
        <p:txBody>
          <a:bodyPr/>
          <a:lstStyle>
            <a:lvl1pPr defTabSz="640732">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0EDA97A0-FAD1-5041-8649-BF22E00C82B6}" type="slidenum">
              <a:rPr lang="ja-JP" altLang="en-US"/>
              <a:pPr>
                <a:defRPr/>
              </a:pPr>
              <a:t>‹#›</a:t>
            </a:fld>
            <a:endParaRPr lang="ja-JP" altLang="en-US"/>
          </a:p>
        </p:txBody>
      </p:sp>
    </p:spTree>
    <p:extLst>
      <p:ext uri="{BB962C8B-B14F-4D97-AF65-F5344CB8AC3E}">
        <p14:creationId xmlns:p14="http://schemas.microsoft.com/office/powerpoint/2010/main" val="3093159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7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7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4004CA9E-EDCB-AC48-96D6-1A2FCB779738}" type="datetime1">
              <a:rPr lang="ja-JP" altLang="en-US" smtClean="0"/>
              <a:t>16/03/14</a:t>
            </a:fld>
            <a:endParaRPr lang="ja-JP" altLang="en-US"/>
          </a:p>
        </p:txBody>
      </p:sp>
      <p:sp>
        <p:nvSpPr>
          <p:cNvPr id="6" name="フッター プレースホルダー 5"/>
          <p:cNvSpPr>
            <a:spLocks noGrp="1"/>
          </p:cNvSpPr>
          <p:nvPr>
            <p:ph type="ftr" sz="quarter" idx="11"/>
          </p:nvPr>
        </p:nvSpPr>
        <p:spPr/>
        <p:txBody>
          <a:bodyPr/>
          <a:lstStyle>
            <a:lvl1pPr defTabSz="640732">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D06C3688-BC0C-1440-BE56-AA8852C4AC39}" type="slidenum">
              <a:rPr lang="ja-JP" altLang="en-US"/>
              <a:pPr>
                <a:defRPr/>
              </a:pPr>
              <a:t>‹#›</a:t>
            </a:fld>
            <a:endParaRPr lang="ja-JP" altLang="en-US"/>
          </a:p>
        </p:txBody>
      </p:sp>
    </p:spTree>
    <p:extLst>
      <p:ext uri="{BB962C8B-B14F-4D97-AF65-F5344CB8AC3E}">
        <p14:creationId xmlns:p14="http://schemas.microsoft.com/office/powerpoint/2010/main" val="21490902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543" indent="0">
              <a:buNone/>
              <a:defRPr sz="2000" b="1"/>
            </a:lvl2pPr>
            <a:lvl3pPr marL="911116" indent="0">
              <a:buNone/>
              <a:defRPr sz="1800" b="1"/>
            </a:lvl3pPr>
            <a:lvl4pPr marL="1366686" indent="0">
              <a:buNone/>
              <a:defRPr sz="1600" b="1"/>
            </a:lvl4pPr>
            <a:lvl5pPr marL="1822240" indent="0">
              <a:buNone/>
              <a:defRPr sz="1600" b="1"/>
            </a:lvl5pPr>
            <a:lvl6pPr marL="2277806" indent="0">
              <a:buNone/>
              <a:defRPr sz="1600" b="1"/>
            </a:lvl6pPr>
            <a:lvl7pPr marL="2733368" indent="0">
              <a:buNone/>
              <a:defRPr sz="1600" b="1"/>
            </a:lvl7pPr>
            <a:lvl8pPr marL="3188922" indent="0">
              <a:buNone/>
              <a:defRPr sz="1600" b="1"/>
            </a:lvl8pPr>
            <a:lvl9pPr marL="3644477"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5543" indent="0">
              <a:buNone/>
              <a:defRPr sz="2000" b="1"/>
            </a:lvl2pPr>
            <a:lvl3pPr marL="911116" indent="0">
              <a:buNone/>
              <a:defRPr sz="1800" b="1"/>
            </a:lvl3pPr>
            <a:lvl4pPr marL="1366686" indent="0">
              <a:buNone/>
              <a:defRPr sz="1600" b="1"/>
            </a:lvl4pPr>
            <a:lvl5pPr marL="1822240" indent="0">
              <a:buNone/>
              <a:defRPr sz="1600" b="1"/>
            </a:lvl5pPr>
            <a:lvl6pPr marL="2277806" indent="0">
              <a:buNone/>
              <a:defRPr sz="1600" b="1"/>
            </a:lvl6pPr>
            <a:lvl7pPr marL="2733368" indent="0">
              <a:buNone/>
              <a:defRPr sz="1600" b="1"/>
            </a:lvl7pPr>
            <a:lvl8pPr marL="3188922" indent="0">
              <a:buNone/>
              <a:defRPr sz="1600" b="1"/>
            </a:lvl8pPr>
            <a:lvl9pPr marL="3644477"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A086CCAA-B827-F441-BA62-14EB11706DF5}" type="datetime1">
              <a:rPr lang="ja-JP" altLang="en-US" smtClean="0"/>
              <a:t>16/03/14</a:t>
            </a:fld>
            <a:endParaRPr lang="ja-JP" altLang="en-US"/>
          </a:p>
        </p:txBody>
      </p:sp>
      <p:sp>
        <p:nvSpPr>
          <p:cNvPr id="8" name="フッター プレースホルダー 7"/>
          <p:cNvSpPr>
            <a:spLocks noGrp="1"/>
          </p:cNvSpPr>
          <p:nvPr>
            <p:ph type="ftr" sz="quarter" idx="11"/>
          </p:nvPr>
        </p:nvSpPr>
        <p:spPr/>
        <p:txBody>
          <a:bodyPr/>
          <a:lstStyle>
            <a:lvl1pPr defTabSz="640732">
              <a:defRPr smtClean="0"/>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ECF8BCDA-0E54-FF4A-B5B6-29F6C756DC28}" type="slidenum">
              <a:rPr lang="ja-JP" altLang="en-US"/>
              <a:pPr>
                <a:defRPr/>
              </a:pPr>
              <a:t>‹#›</a:t>
            </a:fld>
            <a:endParaRPr lang="ja-JP" altLang="en-US"/>
          </a:p>
        </p:txBody>
      </p:sp>
    </p:spTree>
    <p:extLst>
      <p:ext uri="{BB962C8B-B14F-4D97-AF65-F5344CB8AC3E}">
        <p14:creationId xmlns:p14="http://schemas.microsoft.com/office/powerpoint/2010/main" val="2205618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D17A8FB6-76B8-3448-B8FB-09EFF59CAEF9}" type="datetime1">
              <a:rPr lang="ja-JP" altLang="en-US" smtClean="0"/>
              <a:t>16/03/14</a:t>
            </a:fld>
            <a:endParaRPr lang="ja-JP" altLang="en-US"/>
          </a:p>
        </p:txBody>
      </p:sp>
      <p:sp>
        <p:nvSpPr>
          <p:cNvPr id="4" name="フッター プレースホルダー 3"/>
          <p:cNvSpPr>
            <a:spLocks noGrp="1"/>
          </p:cNvSpPr>
          <p:nvPr>
            <p:ph type="ftr" sz="quarter" idx="11"/>
          </p:nvPr>
        </p:nvSpPr>
        <p:spPr/>
        <p:txBody>
          <a:bodyPr/>
          <a:lstStyle>
            <a:lvl1pPr defTabSz="640732">
              <a:defRPr smtClean="0"/>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D959046E-4847-964C-8A69-A7FD670D98D3}" type="slidenum">
              <a:rPr lang="ja-JP" altLang="en-US"/>
              <a:pPr>
                <a:defRPr/>
              </a:pPr>
              <a:t>‹#›</a:t>
            </a:fld>
            <a:endParaRPr lang="ja-JP" altLang="en-US"/>
          </a:p>
        </p:txBody>
      </p:sp>
    </p:spTree>
    <p:extLst>
      <p:ext uri="{BB962C8B-B14F-4D97-AF65-F5344CB8AC3E}">
        <p14:creationId xmlns:p14="http://schemas.microsoft.com/office/powerpoint/2010/main" val="2771109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45D36344-C960-BC48-91B3-197D33CF28BE}" type="datetime1">
              <a:rPr lang="ja-JP" altLang="en-US" smtClean="0"/>
              <a:t>16/03/14</a:t>
            </a:fld>
            <a:endParaRPr lang="ja-JP" altLang="en-US"/>
          </a:p>
        </p:txBody>
      </p:sp>
      <p:sp>
        <p:nvSpPr>
          <p:cNvPr id="3" name="フッター プレースホルダー 2"/>
          <p:cNvSpPr>
            <a:spLocks noGrp="1"/>
          </p:cNvSpPr>
          <p:nvPr>
            <p:ph type="ftr" sz="quarter" idx="11"/>
          </p:nvPr>
        </p:nvSpPr>
        <p:spPr/>
        <p:txBody>
          <a:bodyPr/>
          <a:lstStyle>
            <a:lvl1pPr defTabSz="640732">
              <a:defRPr smtClean="0"/>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82B72D2E-76CE-F048-A0F6-BCA16F632540}" type="slidenum">
              <a:rPr lang="ja-JP" altLang="en-US"/>
              <a:pPr>
                <a:defRPr/>
              </a:pPr>
              <a:t>‹#›</a:t>
            </a:fld>
            <a:endParaRPr lang="ja-JP" altLang="en-US"/>
          </a:p>
        </p:txBody>
      </p:sp>
    </p:spTree>
    <p:extLst>
      <p:ext uri="{BB962C8B-B14F-4D97-AF65-F5344CB8AC3E}">
        <p14:creationId xmlns:p14="http://schemas.microsoft.com/office/powerpoint/2010/main" val="2696021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1"/>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12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4" y="1435101"/>
            <a:ext cx="3008313" cy="4691063"/>
          </a:xfrm>
        </p:spPr>
        <p:txBody>
          <a:bodyPr/>
          <a:lstStyle>
            <a:lvl1pPr marL="0" indent="0">
              <a:buNone/>
              <a:defRPr sz="1400"/>
            </a:lvl1pPr>
            <a:lvl2pPr marL="455543" indent="0">
              <a:buNone/>
              <a:defRPr sz="1200"/>
            </a:lvl2pPr>
            <a:lvl3pPr marL="911116" indent="0">
              <a:buNone/>
              <a:defRPr sz="1000"/>
            </a:lvl3pPr>
            <a:lvl4pPr marL="1366686" indent="0">
              <a:buNone/>
              <a:defRPr sz="900"/>
            </a:lvl4pPr>
            <a:lvl5pPr marL="1822240" indent="0">
              <a:buNone/>
              <a:defRPr sz="900"/>
            </a:lvl5pPr>
            <a:lvl6pPr marL="2277806" indent="0">
              <a:buNone/>
              <a:defRPr sz="900"/>
            </a:lvl6pPr>
            <a:lvl7pPr marL="2733368" indent="0">
              <a:buNone/>
              <a:defRPr sz="900"/>
            </a:lvl7pPr>
            <a:lvl8pPr marL="3188922" indent="0">
              <a:buNone/>
              <a:defRPr sz="900"/>
            </a:lvl8pPr>
            <a:lvl9pPr marL="3644477"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EFAF26D4-F190-6B43-AABF-002E056E454B}" type="datetime1">
              <a:rPr lang="ja-JP" altLang="en-US" smtClean="0"/>
              <a:t>16/03/14</a:t>
            </a:fld>
            <a:endParaRPr lang="ja-JP" altLang="en-US"/>
          </a:p>
        </p:txBody>
      </p:sp>
      <p:sp>
        <p:nvSpPr>
          <p:cNvPr id="6" name="フッター プレースホルダー 5"/>
          <p:cNvSpPr>
            <a:spLocks noGrp="1"/>
          </p:cNvSpPr>
          <p:nvPr>
            <p:ph type="ftr" sz="quarter" idx="11"/>
          </p:nvPr>
        </p:nvSpPr>
        <p:spPr/>
        <p:txBody>
          <a:bodyPr/>
          <a:lstStyle>
            <a:lvl1pPr defTabSz="640732">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69A409A1-6269-744A-A75C-5BCEA33379F1}" type="slidenum">
              <a:rPr lang="ja-JP" altLang="en-US"/>
              <a:pPr>
                <a:defRPr/>
              </a:pPr>
              <a:t>‹#›</a:t>
            </a:fld>
            <a:endParaRPr lang="ja-JP" altLang="en-US"/>
          </a:p>
        </p:txBody>
      </p:sp>
    </p:spTree>
    <p:extLst>
      <p:ext uri="{BB962C8B-B14F-4D97-AF65-F5344CB8AC3E}">
        <p14:creationId xmlns:p14="http://schemas.microsoft.com/office/powerpoint/2010/main" val="292656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E97C3F98-19D2-9749-91DE-CF68E90C43A2}" type="slidenum">
              <a:rPr lang="en-US" altLang="ja-JP"/>
              <a:pPr/>
              <a:t>‹#›</a:t>
            </a:fld>
            <a:endParaRPr lang="en-US" altLang="ja-JP"/>
          </a:p>
        </p:txBody>
      </p:sp>
    </p:spTree>
    <p:extLst>
      <p:ext uri="{BB962C8B-B14F-4D97-AF65-F5344CB8AC3E}">
        <p14:creationId xmlns:p14="http://schemas.microsoft.com/office/powerpoint/2010/main" val="2834504145"/>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5543" indent="0">
              <a:buNone/>
              <a:defRPr sz="2800"/>
            </a:lvl2pPr>
            <a:lvl3pPr marL="911116" indent="0">
              <a:buNone/>
              <a:defRPr sz="2400"/>
            </a:lvl3pPr>
            <a:lvl4pPr marL="1366686" indent="0">
              <a:buNone/>
              <a:defRPr sz="2000"/>
            </a:lvl4pPr>
            <a:lvl5pPr marL="1822240" indent="0">
              <a:buNone/>
              <a:defRPr sz="2000"/>
            </a:lvl5pPr>
            <a:lvl6pPr marL="2277806" indent="0">
              <a:buNone/>
              <a:defRPr sz="2000"/>
            </a:lvl6pPr>
            <a:lvl7pPr marL="2733368" indent="0">
              <a:buNone/>
              <a:defRPr sz="2000"/>
            </a:lvl7pPr>
            <a:lvl8pPr marL="3188922" indent="0">
              <a:buNone/>
              <a:defRPr sz="2000"/>
            </a:lvl8pPr>
            <a:lvl9pPr marL="3644477"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543" indent="0">
              <a:buNone/>
              <a:defRPr sz="1200"/>
            </a:lvl2pPr>
            <a:lvl3pPr marL="911116" indent="0">
              <a:buNone/>
              <a:defRPr sz="1000"/>
            </a:lvl3pPr>
            <a:lvl4pPr marL="1366686" indent="0">
              <a:buNone/>
              <a:defRPr sz="900"/>
            </a:lvl4pPr>
            <a:lvl5pPr marL="1822240" indent="0">
              <a:buNone/>
              <a:defRPr sz="900"/>
            </a:lvl5pPr>
            <a:lvl6pPr marL="2277806" indent="0">
              <a:buNone/>
              <a:defRPr sz="900"/>
            </a:lvl6pPr>
            <a:lvl7pPr marL="2733368" indent="0">
              <a:buNone/>
              <a:defRPr sz="900"/>
            </a:lvl7pPr>
            <a:lvl8pPr marL="3188922" indent="0">
              <a:buNone/>
              <a:defRPr sz="900"/>
            </a:lvl8pPr>
            <a:lvl9pPr marL="3644477"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6BCCD5CF-D637-6D4B-B843-CEFDC5FE0F98}" type="datetime1">
              <a:rPr lang="ja-JP" altLang="en-US" smtClean="0"/>
              <a:t>16/03/14</a:t>
            </a:fld>
            <a:endParaRPr lang="ja-JP" altLang="en-US"/>
          </a:p>
        </p:txBody>
      </p:sp>
      <p:sp>
        <p:nvSpPr>
          <p:cNvPr id="6" name="フッター プレースホルダー 5"/>
          <p:cNvSpPr>
            <a:spLocks noGrp="1"/>
          </p:cNvSpPr>
          <p:nvPr>
            <p:ph type="ftr" sz="quarter" idx="11"/>
          </p:nvPr>
        </p:nvSpPr>
        <p:spPr/>
        <p:txBody>
          <a:bodyPr/>
          <a:lstStyle>
            <a:lvl1pPr defTabSz="640732">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D412DD80-C848-1745-B1CF-07C0E4A23103}" type="slidenum">
              <a:rPr lang="ja-JP" altLang="en-US"/>
              <a:pPr>
                <a:defRPr/>
              </a:pPr>
              <a:t>‹#›</a:t>
            </a:fld>
            <a:endParaRPr lang="ja-JP" altLang="en-US"/>
          </a:p>
        </p:txBody>
      </p:sp>
    </p:spTree>
    <p:extLst>
      <p:ext uri="{BB962C8B-B14F-4D97-AF65-F5344CB8AC3E}">
        <p14:creationId xmlns:p14="http://schemas.microsoft.com/office/powerpoint/2010/main" val="29109014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CEE893AF-78B2-1749-B8A5-4EEB1918C408}" type="datetime1">
              <a:rPr lang="ja-JP" altLang="en-US" smtClean="0"/>
              <a:t>16/03/14</a:t>
            </a:fld>
            <a:endParaRPr lang="ja-JP" altLang="en-US"/>
          </a:p>
        </p:txBody>
      </p:sp>
      <p:sp>
        <p:nvSpPr>
          <p:cNvPr id="5" name="フッター プレースホルダー 4"/>
          <p:cNvSpPr>
            <a:spLocks noGrp="1"/>
          </p:cNvSpPr>
          <p:nvPr>
            <p:ph type="ftr" sz="quarter" idx="11"/>
          </p:nvPr>
        </p:nvSpPr>
        <p:spPr/>
        <p:txBody>
          <a:bodyPr/>
          <a:lstStyle>
            <a:lvl1pPr defTabSz="640732">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A9256647-B83A-8D4A-B7DE-3B4A9CB7DA95}" type="slidenum">
              <a:rPr lang="ja-JP" altLang="en-US"/>
              <a:pPr>
                <a:defRPr/>
              </a:pPr>
              <a:t>‹#›</a:t>
            </a:fld>
            <a:endParaRPr lang="ja-JP" altLang="en-US"/>
          </a:p>
        </p:txBody>
      </p:sp>
    </p:spTree>
    <p:extLst>
      <p:ext uri="{BB962C8B-B14F-4D97-AF65-F5344CB8AC3E}">
        <p14:creationId xmlns:p14="http://schemas.microsoft.com/office/powerpoint/2010/main" val="35845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9"/>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709"/>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640732" fontAlgn="base">
              <a:spcBef>
                <a:spcPct val="0"/>
              </a:spcBef>
              <a:spcAft>
                <a:spcPct val="0"/>
              </a:spcAft>
              <a:defRPr smtClean="0">
                <a:cs typeface="ヒラギノ明朝 ProN W3" charset="0"/>
              </a:defRPr>
            </a:lvl1pPr>
          </a:lstStyle>
          <a:p>
            <a:pPr>
              <a:defRPr/>
            </a:pPr>
            <a:fld id="{F9A9C60C-8EEE-DD42-95B1-84D89FF15A3A}" type="datetime1">
              <a:rPr lang="ja-JP" altLang="en-US" smtClean="0"/>
              <a:t>16/03/14</a:t>
            </a:fld>
            <a:endParaRPr lang="ja-JP" altLang="en-US"/>
          </a:p>
        </p:txBody>
      </p:sp>
      <p:sp>
        <p:nvSpPr>
          <p:cNvPr id="5" name="フッター プレースホルダー 4"/>
          <p:cNvSpPr>
            <a:spLocks noGrp="1"/>
          </p:cNvSpPr>
          <p:nvPr>
            <p:ph type="ftr" sz="quarter" idx="11"/>
          </p:nvPr>
        </p:nvSpPr>
        <p:spPr/>
        <p:txBody>
          <a:bodyPr/>
          <a:lstStyle>
            <a:lvl1pPr defTabSz="640732">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0732" fontAlgn="base">
              <a:spcBef>
                <a:spcPct val="0"/>
              </a:spcBef>
              <a:spcAft>
                <a:spcPct val="0"/>
              </a:spcAft>
              <a:defRPr>
                <a:cs typeface="ヒラギノ明朝 ProN W3" charset="0"/>
              </a:defRPr>
            </a:lvl1pPr>
          </a:lstStyle>
          <a:p>
            <a:pPr>
              <a:defRPr/>
            </a:pPr>
            <a:fld id="{C4FB4BC5-F54D-A643-B2C7-738762278976}" type="slidenum">
              <a:rPr lang="ja-JP" altLang="en-US"/>
              <a:pPr>
                <a:defRPr/>
              </a:pPr>
              <a:t>‹#›</a:t>
            </a:fld>
            <a:endParaRPr lang="ja-JP" altLang="en-US"/>
          </a:p>
        </p:txBody>
      </p:sp>
    </p:spTree>
    <p:extLst>
      <p:ext uri="{BB962C8B-B14F-4D97-AF65-F5344CB8AC3E}">
        <p14:creationId xmlns:p14="http://schemas.microsoft.com/office/powerpoint/2010/main" val="665209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5613" indent="0" algn="ctr">
              <a:buNone/>
              <a:defRPr/>
            </a:lvl2pPr>
            <a:lvl3pPr marL="911256" indent="0" algn="ctr">
              <a:buNone/>
              <a:defRPr/>
            </a:lvl3pPr>
            <a:lvl4pPr marL="1366897" indent="0" algn="ctr">
              <a:buNone/>
              <a:defRPr/>
            </a:lvl4pPr>
            <a:lvl5pPr marL="1822522" indent="0" algn="ctr">
              <a:buNone/>
              <a:defRPr/>
            </a:lvl5pPr>
            <a:lvl6pPr marL="2278156" indent="0" algn="ctr">
              <a:buNone/>
              <a:defRPr/>
            </a:lvl6pPr>
            <a:lvl7pPr marL="2733788" indent="0" algn="ctr">
              <a:buNone/>
              <a:defRPr/>
            </a:lvl7pPr>
            <a:lvl8pPr marL="3189411" indent="0" algn="ctr">
              <a:buNone/>
              <a:defRPr/>
            </a:lvl8pPr>
            <a:lvl9pPr marL="3645036"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sym typeface="Palatino" charset="0"/>
              </a:defRPr>
            </a:lvl1pPr>
          </a:lstStyle>
          <a:p>
            <a:pPr>
              <a:defRPr/>
            </a:pPr>
            <a:fld id="{D300E01E-B9B1-0C46-94A9-70B38FCD9E98}" type="slidenum">
              <a:rPr lang="en-US" altLang="ja-JP"/>
              <a:pPr>
                <a:defRPr/>
              </a:pPr>
              <a:t>‹#›</a:t>
            </a:fld>
            <a:endParaRPr lang="en-US" altLang="ja-JP"/>
          </a:p>
        </p:txBody>
      </p:sp>
    </p:spTree>
    <p:extLst>
      <p:ext uri="{BB962C8B-B14F-4D97-AF65-F5344CB8AC3E}">
        <p14:creationId xmlns:p14="http://schemas.microsoft.com/office/powerpoint/2010/main" val="67194790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sym typeface="Palatino" charset="0"/>
              </a:defRPr>
            </a:lvl1pPr>
          </a:lstStyle>
          <a:p>
            <a:pPr>
              <a:defRPr/>
            </a:pPr>
            <a:fld id="{0947C9A7-B0F4-154F-837B-83EED952E13D}" type="slidenum">
              <a:rPr lang="en-US" altLang="ja-JP"/>
              <a:pPr>
                <a:defRPr/>
              </a:pPr>
              <a:t>‹#›</a:t>
            </a:fld>
            <a:endParaRPr lang="en-US" altLang="ja-JP"/>
          </a:p>
        </p:txBody>
      </p:sp>
    </p:spTree>
    <p:extLst>
      <p:ext uri="{BB962C8B-B14F-4D97-AF65-F5344CB8AC3E}">
        <p14:creationId xmlns:p14="http://schemas.microsoft.com/office/powerpoint/2010/main" val="197472012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80"/>
            <a:ext cx="7772400" cy="1500187"/>
          </a:xfrm>
        </p:spPr>
        <p:txBody>
          <a:bodyPr anchor="b"/>
          <a:lstStyle>
            <a:lvl1pPr marL="0" indent="0">
              <a:buNone/>
              <a:defRPr sz="2000"/>
            </a:lvl1pPr>
            <a:lvl2pPr marL="455613" indent="0">
              <a:buNone/>
              <a:defRPr sz="1800"/>
            </a:lvl2pPr>
            <a:lvl3pPr marL="911256" indent="0">
              <a:buNone/>
              <a:defRPr sz="1600"/>
            </a:lvl3pPr>
            <a:lvl4pPr marL="1366897" indent="0">
              <a:buNone/>
              <a:defRPr sz="1400"/>
            </a:lvl4pPr>
            <a:lvl5pPr marL="1822522" indent="0">
              <a:buNone/>
              <a:defRPr sz="1400"/>
            </a:lvl5pPr>
            <a:lvl6pPr marL="2278156" indent="0">
              <a:buNone/>
              <a:defRPr sz="1400"/>
            </a:lvl6pPr>
            <a:lvl7pPr marL="2733788" indent="0">
              <a:buNone/>
              <a:defRPr sz="1400"/>
            </a:lvl7pPr>
            <a:lvl8pPr marL="3189411" indent="0">
              <a:buNone/>
              <a:defRPr sz="1400"/>
            </a:lvl8pPr>
            <a:lvl9pPr marL="3645036" indent="0">
              <a:buNone/>
              <a:defRPr sz="14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sym typeface="Palatino" charset="0"/>
              </a:defRPr>
            </a:lvl1pPr>
          </a:lstStyle>
          <a:p>
            <a:pPr>
              <a:defRPr/>
            </a:pPr>
            <a:fld id="{D8E4EC3A-F19E-9343-99AC-11F1A94A892C}" type="slidenum">
              <a:rPr lang="en-US" altLang="ja-JP"/>
              <a:pPr>
                <a:defRPr/>
              </a:pPr>
              <a:t>‹#›</a:t>
            </a:fld>
            <a:endParaRPr lang="en-US" altLang="ja-JP"/>
          </a:p>
        </p:txBody>
      </p:sp>
    </p:spTree>
    <p:extLst>
      <p:ext uri="{BB962C8B-B14F-4D97-AF65-F5344CB8AC3E}">
        <p14:creationId xmlns:p14="http://schemas.microsoft.com/office/powerpoint/2010/main" val="186115053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sym typeface="Palatino" charset="0"/>
              </a:defRPr>
            </a:lvl1pPr>
          </a:lstStyle>
          <a:p>
            <a:pPr>
              <a:defRPr/>
            </a:pPr>
            <a:fld id="{95E6EEEE-39D4-694B-967C-2BEB1F055417}" type="slidenum">
              <a:rPr lang="en-US" altLang="ja-JP"/>
              <a:pPr>
                <a:defRPr/>
              </a:pPr>
              <a:t>‹#›</a:t>
            </a:fld>
            <a:endParaRPr lang="en-US" altLang="ja-JP"/>
          </a:p>
        </p:txBody>
      </p:sp>
    </p:spTree>
    <p:extLst>
      <p:ext uri="{BB962C8B-B14F-4D97-AF65-F5344CB8AC3E}">
        <p14:creationId xmlns:p14="http://schemas.microsoft.com/office/powerpoint/2010/main" val="38139244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613" indent="0">
              <a:buNone/>
              <a:defRPr sz="2000" b="1"/>
            </a:lvl2pPr>
            <a:lvl3pPr marL="911256" indent="0">
              <a:buNone/>
              <a:defRPr sz="1800" b="1"/>
            </a:lvl3pPr>
            <a:lvl4pPr marL="1366897" indent="0">
              <a:buNone/>
              <a:defRPr sz="1600" b="1"/>
            </a:lvl4pPr>
            <a:lvl5pPr marL="1822522" indent="0">
              <a:buNone/>
              <a:defRPr sz="1600" b="1"/>
            </a:lvl5pPr>
            <a:lvl6pPr marL="2278156" indent="0">
              <a:buNone/>
              <a:defRPr sz="1600" b="1"/>
            </a:lvl6pPr>
            <a:lvl7pPr marL="2733788" indent="0">
              <a:buNone/>
              <a:defRPr sz="1600" b="1"/>
            </a:lvl7pPr>
            <a:lvl8pPr marL="3189411" indent="0">
              <a:buNone/>
              <a:defRPr sz="1600" b="1"/>
            </a:lvl8pPr>
            <a:lvl9pPr marL="3645036"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5613" indent="0">
              <a:buNone/>
              <a:defRPr sz="2000" b="1"/>
            </a:lvl2pPr>
            <a:lvl3pPr marL="911256" indent="0">
              <a:buNone/>
              <a:defRPr sz="1800" b="1"/>
            </a:lvl3pPr>
            <a:lvl4pPr marL="1366897" indent="0">
              <a:buNone/>
              <a:defRPr sz="1600" b="1"/>
            </a:lvl4pPr>
            <a:lvl5pPr marL="1822522" indent="0">
              <a:buNone/>
              <a:defRPr sz="1600" b="1"/>
            </a:lvl5pPr>
            <a:lvl6pPr marL="2278156" indent="0">
              <a:buNone/>
              <a:defRPr sz="1600" b="1"/>
            </a:lvl6pPr>
            <a:lvl7pPr marL="2733788" indent="0">
              <a:buNone/>
              <a:defRPr sz="1600" b="1"/>
            </a:lvl7pPr>
            <a:lvl8pPr marL="3189411" indent="0">
              <a:buNone/>
              <a:defRPr sz="1600" b="1"/>
            </a:lvl8pPr>
            <a:lvl9pPr marL="3645036"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sym typeface="Palatino" charset="0"/>
              </a:defRPr>
            </a:lvl1pPr>
          </a:lstStyle>
          <a:p>
            <a:pPr>
              <a:defRPr/>
            </a:pPr>
            <a:fld id="{4C3F7BB9-E611-AB49-8C86-88078B413993}" type="slidenum">
              <a:rPr lang="en-US" altLang="ja-JP"/>
              <a:pPr>
                <a:defRPr/>
              </a:pPr>
              <a:t>‹#›</a:t>
            </a:fld>
            <a:endParaRPr lang="en-US" altLang="ja-JP"/>
          </a:p>
        </p:txBody>
      </p:sp>
    </p:spTree>
    <p:extLst>
      <p:ext uri="{BB962C8B-B14F-4D97-AF65-F5344CB8AC3E}">
        <p14:creationId xmlns:p14="http://schemas.microsoft.com/office/powerpoint/2010/main" val="403354471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sym typeface="Palatino" charset="0"/>
              </a:defRPr>
            </a:lvl1pPr>
          </a:lstStyle>
          <a:p>
            <a:pPr>
              <a:defRPr/>
            </a:pPr>
            <a:fld id="{465E9D6F-B7FE-2C42-815A-BE1E66AD3078}" type="slidenum">
              <a:rPr lang="en-US" altLang="ja-JP"/>
              <a:pPr>
                <a:defRPr/>
              </a:pPr>
              <a:t>‹#›</a:t>
            </a:fld>
            <a:endParaRPr lang="en-US" altLang="ja-JP"/>
          </a:p>
        </p:txBody>
      </p:sp>
    </p:spTree>
    <p:extLst>
      <p:ext uri="{BB962C8B-B14F-4D97-AF65-F5344CB8AC3E}">
        <p14:creationId xmlns:p14="http://schemas.microsoft.com/office/powerpoint/2010/main" val="267350968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sym typeface="Palatino" charset="0"/>
              </a:defRPr>
            </a:lvl1pPr>
          </a:lstStyle>
          <a:p>
            <a:pPr>
              <a:defRPr/>
            </a:pPr>
            <a:fld id="{5058AF6D-AFA5-894A-AF59-033CC188A6B1}" type="slidenum">
              <a:rPr lang="en-US" altLang="ja-JP"/>
              <a:pPr>
                <a:defRPr/>
              </a:pPr>
              <a:t>‹#›</a:t>
            </a:fld>
            <a:endParaRPr lang="en-US" altLang="ja-JP"/>
          </a:p>
        </p:txBody>
      </p:sp>
    </p:spTree>
    <p:extLst>
      <p:ext uri="{BB962C8B-B14F-4D97-AF65-F5344CB8AC3E}">
        <p14:creationId xmlns:p14="http://schemas.microsoft.com/office/powerpoint/2010/main" val="311244878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90"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90" y="2906614"/>
            <a:ext cx="7772176" cy="1500188"/>
          </a:xfrm>
        </p:spPr>
        <p:txBody>
          <a:bodyPr anchor="b"/>
          <a:lstStyle>
            <a:lvl1pPr marL="0" indent="0">
              <a:buNone/>
              <a:defRPr sz="1400"/>
            </a:lvl1pPr>
            <a:lvl2pPr marL="319678" indent="0">
              <a:buNone/>
              <a:defRPr sz="1300"/>
            </a:lvl2pPr>
            <a:lvl3pPr marL="639376" indent="0">
              <a:buNone/>
              <a:defRPr sz="1100"/>
            </a:lvl3pPr>
            <a:lvl4pPr marL="959097" indent="0">
              <a:buNone/>
              <a:defRPr sz="1000"/>
            </a:lvl4pPr>
            <a:lvl5pPr marL="1278764" indent="0">
              <a:buNone/>
              <a:defRPr sz="1000"/>
            </a:lvl5pPr>
            <a:lvl6pPr marL="1598477" indent="0">
              <a:buNone/>
              <a:defRPr sz="1000"/>
            </a:lvl6pPr>
            <a:lvl7pPr marL="1918161" indent="0">
              <a:buNone/>
              <a:defRPr sz="1000"/>
            </a:lvl7pPr>
            <a:lvl8pPr marL="2237867" indent="0">
              <a:buNone/>
              <a:defRPr sz="1000"/>
            </a:lvl8pPr>
            <a:lvl9pPr marL="2557565" indent="0">
              <a:buNone/>
              <a:defRPr sz="10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fld id="{E56E3809-BFDF-F343-A996-D3DBB2772C3A}" type="slidenum">
              <a:rPr lang="en-US" altLang="ja-JP"/>
              <a:pPr/>
              <a:t>‹#›</a:t>
            </a:fld>
            <a:endParaRPr lang="en-US" altLang="ja-JP"/>
          </a:p>
        </p:txBody>
      </p:sp>
    </p:spTree>
    <p:extLst>
      <p:ext uri="{BB962C8B-B14F-4D97-AF65-F5344CB8AC3E}">
        <p14:creationId xmlns:p14="http://schemas.microsoft.com/office/powerpoint/2010/main" val="361223916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1"/>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4" y="1435101"/>
            <a:ext cx="3008313" cy="4691063"/>
          </a:xfrm>
        </p:spPr>
        <p:txBody>
          <a:bodyPr/>
          <a:lstStyle>
            <a:lvl1pPr marL="0" indent="0">
              <a:buNone/>
              <a:defRPr sz="1400"/>
            </a:lvl1pPr>
            <a:lvl2pPr marL="455613" indent="0">
              <a:buNone/>
              <a:defRPr sz="1200"/>
            </a:lvl2pPr>
            <a:lvl3pPr marL="911256" indent="0">
              <a:buNone/>
              <a:defRPr sz="1000"/>
            </a:lvl3pPr>
            <a:lvl4pPr marL="1366897" indent="0">
              <a:buNone/>
              <a:defRPr sz="900"/>
            </a:lvl4pPr>
            <a:lvl5pPr marL="1822522" indent="0">
              <a:buNone/>
              <a:defRPr sz="900"/>
            </a:lvl5pPr>
            <a:lvl6pPr marL="2278156" indent="0">
              <a:buNone/>
              <a:defRPr sz="900"/>
            </a:lvl6pPr>
            <a:lvl7pPr marL="2733788" indent="0">
              <a:buNone/>
              <a:defRPr sz="900"/>
            </a:lvl7pPr>
            <a:lvl8pPr marL="3189411" indent="0">
              <a:buNone/>
              <a:defRPr sz="900"/>
            </a:lvl8pPr>
            <a:lvl9pPr marL="3645036"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sym typeface="Palatino" charset="0"/>
              </a:defRPr>
            </a:lvl1pPr>
          </a:lstStyle>
          <a:p>
            <a:pPr>
              <a:defRPr/>
            </a:pPr>
            <a:fld id="{429870F8-A59B-1946-AF04-510E72609CE2}" type="slidenum">
              <a:rPr lang="en-US" altLang="ja-JP"/>
              <a:pPr>
                <a:defRPr/>
              </a:pPr>
              <a:t>‹#›</a:t>
            </a:fld>
            <a:endParaRPr lang="en-US" altLang="ja-JP"/>
          </a:p>
        </p:txBody>
      </p:sp>
    </p:spTree>
    <p:extLst>
      <p:ext uri="{BB962C8B-B14F-4D97-AF65-F5344CB8AC3E}">
        <p14:creationId xmlns:p14="http://schemas.microsoft.com/office/powerpoint/2010/main" val="156968599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613" indent="0">
              <a:buNone/>
              <a:defRPr sz="2800"/>
            </a:lvl2pPr>
            <a:lvl3pPr marL="911256" indent="0">
              <a:buNone/>
              <a:defRPr sz="2400"/>
            </a:lvl3pPr>
            <a:lvl4pPr marL="1366897" indent="0">
              <a:buNone/>
              <a:defRPr sz="2000"/>
            </a:lvl4pPr>
            <a:lvl5pPr marL="1822522" indent="0">
              <a:buNone/>
              <a:defRPr sz="2000"/>
            </a:lvl5pPr>
            <a:lvl6pPr marL="2278156" indent="0">
              <a:buNone/>
              <a:defRPr sz="2000"/>
            </a:lvl6pPr>
            <a:lvl7pPr marL="2733788" indent="0">
              <a:buNone/>
              <a:defRPr sz="2000"/>
            </a:lvl7pPr>
            <a:lvl8pPr marL="3189411" indent="0">
              <a:buNone/>
              <a:defRPr sz="2000"/>
            </a:lvl8pPr>
            <a:lvl9pPr marL="3645036" indent="0">
              <a:buNone/>
              <a:defRPr sz="2000"/>
            </a:lvl9pPr>
          </a:lstStyle>
          <a:p>
            <a:pPr lvl="0"/>
            <a:endParaRPr lang="ja-JP" altLang="en-US" noProof="0">
              <a:sym typeface="Arial" charset="0"/>
            </a:endParaRPr>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613" indent="0">
              <a:buNone/>
              <a:defRPr sz="1200"/>
            </a:lvl2pPr>
            <a:lvl3pPr marL="911256" indent="0">
              <a:buNone/>
              <a:defRPr sz="1000"/>
            </a:lvl3pPr>
            <a:lvl4pPr marL="1366897" indent="0">
              <a:buNone/>
              <a:defRPr sz="900"/>
            </a:lvl4pPr>
            <a:lvl5pPr marL="1822522" indent="0">
              <a:buNone/>
              <a:defRPr sz="900"/>
            </a:lvl5pPr>
            <a:lvl6pPr marL="2278156" indent="0">
              <a:buNone/>
              <a:defRPr sz="900"/>
            </a:lvl6pPr>
            <a:lvl7pPr marL="2733788" indent="0">
              <a:buNone/>
              <a:defRPr sz="900"/>
            </a:lvl7pPr>
            <a:lvl8pPr marL="3189411" indent="0">
              <a:buNone/>
              <a:defRPr sz="900"/>
            </a:lvl8pPr>
            <a:lvl9pPr marL="3645036"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sym typeface="Palatino" charset="0"/>
              </a:defRPr>
            </a:lvl1pPr>
          </a:lstStyle>
          <a:p>
            <a:pPr>
              <a:defRPr/>
            </a:pPr>
            <a:fld id="{E2ECA445-35A2-BA45-9BD4-4B1B842EE3BC}" type="slidenum">
              <a:rPr lang="en-US" altLang="ja-JP"/>
              <a:pPr>
                <a:defRPr/>
              </a:pPr>
              <a:t>‹#›</a:t>
            </a:fld>
            <a:endParaRPr lang="en-US" altLang="ja-JP"/>
          </a:p>
        </p:txBody>
      </p:sp>
    </p:spTree>
    <p:extLst>
      <p:ext uri="{BB962C8B-B14F-4D97-AF65-F5344CB8AC3E}">
        <p14:creationId xmlns:p14="http://schemas.microsoft.com/office/powerpoint/2010/main" val="21044258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sym typeface="Palatino" charset="0"/>
              </a:defRPr>
            </a:lvl1pPr>
          </a:lstStyle>
          <a:p>
            <a:pPr>
              <a:defRPr/>
            </a:pPr>
            <a:fld id="{9FDF2DEB-4A1C-1943-A53D-6A896AA0A0BA}" type="slidenum">
              <a:rPr lang="en-US" altLang="ja-JP"/>
              <a:pPr>
                <a:defRPr/>
              </a:pPr>
              <a:t>‹#›</a:t>
            </a:fld>
            <a:endParaRPr lang="en-US" altLang="ja-JP"/>
          </a:p>
        </p:txBody>
      </p:sp>
    </p:spTree>
    <p:extLst>
      <p:ext uri="{BB962C8B-B14F-4D97-AF65-F5344CB8AC3E}">
        <p14:creationId xmlns:p14="http://schemas.microsoft.com/office/powerpoint/2010/main" val="2999231221"/>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0488"/>
            <a:ext cx="2057400" cy="6767512"/>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90488"/>
            <a:ext cx="6019800" cy="676751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sym typeface="Palatino" charset="0"/>
              </a:defRPr>
            </a:lvl1pPr>
          </a:lstStyle>
          <a:p>
            <a:pPr>
              <a:defRPr/>
            </a:pPr>
            <a:fld id="{36BE6F0B-6F77-A84F-8587-B26E00DAFDC7}" type="slidenum">
              <a:rPr lang="en-US" altLang="ja-JP"/>
              <a:pPr>
                <a:defRPr/>
              </a:pPr>
              <a:t>‹#›</a:t>
            </a:fld>
            <a:endParaRPr lang="en-US" altLang="ja-JP"/>
          </a:p>
        </p:txBody>
      </p:sp>
    </p:spTree>
    <p:extLst>
      <p:ext uri="{BB962C8B-B14F-4D97-AF65-F5344CB8AC3E}">
        <p14:creationId xmlns:p14="http://schemas.microsoft.com/office/powerpoint/2010/main" val="2517247322"/>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45861" indent="0" algn="ctr">
              <a:buNone/>
              <a:defRPr>
                <a:solidFill>
                  <a:schemeClr val="tx1">
                    <a:tint val="75000"/>
                  </a:schemeClr>
                </a:solidFill>
              </a:defRPr>
            </a:lvl2pPr>
            <a:lvl3pPr marL="891747" indent="0" algn="ctr">
              <a:buNone/>
              <a:defRPr>
                <a:solidFill>
                  <a:schemeClr val="tx1">
                    <a:tint val="75000"/>
                  </a:schemeClr>
                </a:solidFill>
              </a:defRPr>
            </a:lvl3pPr>
            <a:lvl4pPr marL="1337613" indent="0" algn="ctr">
              <a:buNone/>
              <a:defRPr>
                <a:solidFill>
                  <a:schemeClr val="tx1">
                    <a:tint val="75000"/>
                  </a:schemeClr>
                </a:solidFill>
              </a:defRPr>
            </a:lvl4pPr>
            <a:lvl5pPr marL="1783486" indent="0" algn="ctr">
              <a:buNone/>
              <a:defRPr>
                <a:solidFill>
                  <a:schemeClr val="tx1">
                    <a:tint val="75000"/>
                  </a:schemeClr>
                </a:solidFill>
              </a:defRPr>
            </a:lvl5pPr>
            <a:lvl6pPr marL="2229401" indent="0" algn="ctr">
              <a:buNone/>
              <a:defRPr>
                <a:solidFill>
                  <a:schemeClr val="tx1">
                    <a:tint val="75000"/>
                  </a:schemeClr>
                </a:solidFill>
              </a:defRPr>
            </a:lvl6pPr>
            <a:lvl7pPr marL="2675233" indent="0" algn="ctr">
              <a:buNone/>
              <a:defRPr>
                <a:solidFill>
                  <a:schemeClr val="tx1">
                    <a:tint val="75000"/>
                  </a:schemeClr>
                </a:solidFill>
              </a:defRPr>
            </a:lvl7pPr>
            <a:lvl8pPr marL="3121101" indent="0" algn="ctr">
              <a:buNone/>
              <a:defRPr>
                <a:solidFill>
                  <a:schemeClr val="tx1">
                    <a:tint val="75000"/>
                  </a:schemeClr>
                </a:solidFill>
              </a:defRPr>
            </a:lvl8pPr>
            <a:lvl9pPr marL="3566989"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A6A71786-8BDA-8E45-8DF4-326BC9C161C7}"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2C3B0EAD-00BC-9B43-A218-4258200AAE0B}"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1165993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B5DDB3ED-0BDD-B643-88FC-AD97D31C4AB8}"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EEAB093B-3E8F-BC42-91B0-A590C07E6CDD}"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846916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80"/>
            <a:ext cx="7772400" cy="1362074"/>
          </a:xfrm>
        </p:spPr>
        <p:txBody>
          <a:bodyPr anchor="t"/>
          <a:lstStyle>
            <a:lvl1pPr algn="l">
              <a:defRPr sz="41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45861" indent="0">
              <a:buNone/>
              <a:defRPr sz="1800">
                <a:solidFill>
                  <a:schemeClr val="tx1">
                    <a:tint val="75000"/>
                  </a:schemeClr>
                </a:solidFill>
              </a:defRPr>
            </a:lvl2pPr>
            <a:lvl3pPr marL="891747" indent="0">
              <a:buNone/>
              <a:defRPr sz="1600">
                <a:solidFill>
                  <a:schemeClr val="tx1">
                    <a:tint val="75000"/>
                  </a:schemeClr>
                </a:solidFill>
              </a:defRPr>
            </a:lvl3pPr>
            <a:lvl4pPr marL="1337613" indent="0">
              <a:buNone/>
              <a:defRPr sz="1400">
                <a:solidFill>
                  <a:schemeClr val="tx1">
                    <a:tint val="75000"/>
                  </a:schemeClr>
                </a:solidFill>
              </a:defRPr>
            </a:lvl4pPr>
            <a:lvl5pPr marL="1783486" indent="0">
              <a:buNone/>
              <a:defRPr sz="1400">
                <a:solidFill>
                  <a:schemeClr val="tx1">
                    <a:tint val="75000"/>
                  </a:schemeClr>
                </a:solidFill>
              </a:defRPr>
            </a:lvl5pPr>
            <a:lvl6pPr marL="2229401" indent="0">
              <a:buNone/>
              <a:defRPr sz="1400">
                <a:solidFill>
                  <a:schemeClr val="tx1">
                    <a:tint val="75000"/>
                  </a:schemeClr>
                </a:solidFill>
              </a:defRPr>
            </a:lvl6pPr>
            <a:lvl7pPr marL="2675233" indent="0">
              <a:buNone/>
              <a:defRPr sz="1400">
                <a:solidFill>
                  <a:schemeClr val="tx1">
                    <a:tint val="75000"/>
                  </a:schemeClr>
                </a:solidFill>
              </a:defRPr>
            </a:lvl7pPr>
            <a:lvl8pPr marL="3121101" indent="0">
              <a:buNone/>
              <a:defRPr sz="1400">
                <a:solidFill>
                  <a:schemeClr val="tx1">
                    <a:tint val="75000"/>
                  </a:schemeClr>
                </a:solidFill>
              </a:defRPr>
            </a:lvl8pPr>
            <a:lvl9pPr marL="3566989"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ADF4BC4C-0C81-A843-B97D-3AE09173F59D}"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C22CF4D-7ADC-9046-99A8-EA2D9B35B2AF}"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8445447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3" y="1600424"/>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424"/>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25FDDAE2-E332-4240-B303-17F202F9CC60}"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3E134F99-E099-2F41-946F-43002ECD3EC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013237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45861" indent="0">
              <a:buNone/>
              <a:defRPr sz="2000" b="1"/>
            </a:lvl2pPr>
            <a:lvl3pPr marL="891747" indent="0">
              <a:buNone/>
              <a:defRPr sz="1800" b="1"/>
            </a:lvl3pPr>
            <a:lvl4pPr marL="1337613" indent="0">
              <a:buNone/>
              <a:defRPr sz="1600" b="1"/>
            </a:lvl4pPr>
            <a:lvl5pPr marL="1783486" indent="0">
              <a:buNone/>
              <a:defRPr sz="1600" b="1"/>
            </a:lvl5pPr>
            <a:lvl6pPr marL="2229401" indent="0">
              <a:buNone/>
              <a:defRPr sz="1600" b="1"/>
            </a:lvl6pPr>
            <a:lvl7pPr marL="2675233" indent="0">
              <a:buNone/>
              <a:defRPr sz="1600" b="1"/>
            </a:lvl7pPr>
            <a:lvl8pPr marL="3121101" indent="0">
              <a:buNone/>
              <a:defRPr sz="1600" b="1"/>
            </a:lvl8pPr>
            <a:lvl9pPr marL="356698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45" y="1535113"/>
            <a:ext cx="4041775" cy="639762"/>
          </a:xfrm>
        </p:spPr>
        <p:txBody>
          <a:bodyPr anchor="b"/>
          <a:lstStyle>
            <a:lvl1pPr marL="0" indent="0">
              <a:buNone/>
              <a:defRPr sz="2400" b="1"/>
            </a:lvl1pPr>
            <a:lvl2pPr marL="445861" indent="0">
              <a:buNone/>
              <a:defRPr sz="2000" b="1"/>
            </a:lvl2pPr>
            <a:lvl3pPr marL="891747" indent="0">
              <a:buNone/>
              <a:defRPr sz="1800" b="1"/>
            </a:lvl3pPr>
            <a:lvl4pPr marL="1337613" indent="0">
              <a:buNone/>
              <a:defRPr sz="1600" b="1"/>
            </a:lvl4pPr>
            <a:lvl5pPr marL="1783486" indent="0">
              <a:buNone/>
              <a:defRPr sz="1600" b="1"/>
            </a:lvl5pPr>
            <a:lvl6pPr marL="2229401" indent="0">
              <a:buNone/>
              <a:defRPr sz="1600" b="1"/>
            </a:lvl6pPr>
            <a:lvl7pPr marL="2675233" indent="0">
              <a:buNone/>
              <a:defRPr sz="1600" b="1"/>
            </a:lvl7pPr>
            <a:lvl8pPr marL="3121101" indent="0">
              <a:buNone/>
              <a:defRPr sz="1600" b="1"/>
            </a:lvl8pPr>
            <a:lvl9pPr marL="356698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9B078DE9-9328-6346-B79F-6C02917489E4}" type="datetime1">
              <a:rPr lang="ja-JP" altLang="en-US" smtClean="0">
                <a:ea typeface="ＭＳ Ｐゴシック"/>
              </a:rPr>
              <a:t>16/03/14</a:t>
            </a:fld>
            <a:endParaRPr lang="en-US" altLang="ja-JP">
              <a:ea typeface="ＭＳ Ｐゴシック"/>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9" name="スライド番号プレースホルダー 5"/>
          <p:cNvSpPr>
            <a:spLocks noGrp="1"/>
          </p:cNvSpPr>
          <p:nvPr>
            <p:ph type="sldNum" sz="quarter" idx="12"/>
          </p:nvPr>
        </p:nvSpPr>
        <p:spPr/>
        <p:txBody>
          <a:bodyPr/>
          <a:lstStyle>
            <a:lvl1pPr>
              <a:defRPr/>
            </a:lvl1pPr>
          </a:lstStyle>
          <a:p>
            <a:fld id="{27FF1678-432D-7240-AF2C-16B5A085480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40021793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4BDE3EB3-8946-AA42-A212-F0D526D1BF45}" type="datetime1">
              <a:rPr lang="ja-JP" altLang="en-US" smtClean="0">
                <a:ea typeface="ＭＳ Ｐゴシック"/>
              </a:rPr>
              <a:t>16/03/14</a:t>
            </a:fld>
            <a:endParaRPr lang="en-US" altLang="ja-JP">
              <a:ea typeface="ＭＳ Ｐゴシック"/>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5" name="スライド番号プレースホルダー 5"/>
          <p:cNvSpPr>
            <a:spLocks noGrp="1"/>
          </p:cNvSpPr>
          <p:nvPr>
            <p:ph type="sldNum" sz="quarter" idx="12"/>
          </p:nvPr>
        </p:nvSpPr>
        <p:spPr/>
        <p:txBody>
          <a:bodyPr/>
          <a:lstStyle>
            <a:lvl1pPr>
              <a:defRPr/>
            </a:lvl1pPr>
          </a:lstStyle>
          <a:p>
            <a:fld id="{ED1CB2A2-E003-004B-B0D3-F0C6608AF71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19605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7"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fld id="{C7FBBABB-8729-BB4F-9FC5-0059E5A33253}" type="slidenum">
              <a:rPr lang="en-US" altLang="ja-JP"/>
              <a:pPr/>
              <a:t>‹#›</a:t>
            </a:fld>
            <a:endParaRPr lang="en-US" altLang="ja-JP"/>
          </a:p>
        </p:txBody>
      </p:sp>
    </p:spTree>
    <p:extLst>
      <p:ext uri="{BB962C8B-B14F-4D97-AF65-F5344CB8AC3E}">
        <p14:creationId xmlns:p14="http://schemas.microsoft.com/office/powerpoint/2010/main" val="109594266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147A50A7-A13E-E247-9950-CA979F50E71B}" type="datetime1">
              <a:rPr lang="ja-JP" altLang="en-US" smtClean="0">
                <a:ea typeface="ＭＳ Ｐゴシック"/>
              </a:rPr>
              <a:t>16/03/14</a:t>
            </a:fld>
            <a:endParaRPr lang="en-US" altLang="ja-JP">
              <a:ea typeface="ＭＳ Ｐゴシック"/>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4" name="スライド番号プレースホルダー 5"/>
          <p:cNvSpPr>
            <a:spLocks noGrp="1"/>
          </p:cNvSpPr>
          <p:nvPr>
            <p:ph type="sldNum" sz="quarter" idx="12"/>
          </p:nvPr>
        </p:nvSpPr>
        <p:spPr/>
        <p:txBody>
          <a:bodyPr/>
          <a:lstStyle>
            <a:lvl1pPr>
              <a:defRPr/>
            </a:lvl1pPr>
          </a:lstStyle>
          <a:p>
            <a:fld id="{723FED13-93A2-D846-A531-40765105536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782950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2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45861" indent="0">
              <a:buNone/>
              <a:defRPr sz="1200"/>
            </a:lvl2pPr>
            <a:lvl3pPr marL="891747" indent="0">
              <a:buNone/>
              <a:defRPr sz="1000"/>
            </a:lvl3pPr>
            <a:lvl4pPr marL="1337613" indent="0">
              <a:buNone/>
              <a:defRPr sz="900"/>
            </a:lvl4pPr>
            <a:lvl5pPr marL="1783486" indent="0">
              <a:buNone/>
              <a:defRPr sz="900"/>
            </a:lvl5pPr>
            <a:lvl6pPr marL="2229401" indent="0">
              <a:buNone/>
              <a:defRPr sz="900"/>
            </a:lvl6pPr>
            <a:lvl7pPr marL="2675233" indent="0">
              <a:buNone/>
              <a:defRPr sz="900"/>
            </a:lvl7pPr>
            <a:lvl8pPr marL="3121101" indent="0">
              <a:buNone/>
              <a:defRPr sz="900"/>
            </a:lvl8pPr>
            <a:lvl9pPr marL="3566989"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000F9DB5-DB69-2949-A675-1DFFDEFCA71B}"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EA8912C0-A024-2C44-A2DD-20A89815361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8026264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3"/>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45861" indent="0">
              <a:buNone/>
              <a:defRPr sz="2800"/>
            </a:lvl2pPr>
            <a:lvl3pPr marL="891747" indent="0">
              <a:buNone/>
              <a:defRPr sz="2400"/>
            </a:lvl3pPr>
            <a:lvl4pPr marL="1337613" indent="0">
              <a:buNone/>
              <a:defRPr sz="2000"/>
            </a:lvl4pPr>
            <a:lvl5pPr marL="1783486" indent="0">
              <a:buNone/>
              <a:defRPr sz="2000"/>
            </a:lvl5pPr>
            <a:lvl6pPr marL="2229401" indent="0">
              <a:buNone/>
              <a:defRPr sz="2000"/>
            </a:lvl6pPr>
            <a:lvl7pPr marL="2675233" indent="0">
              <a:buNone/>
              <a:defRPr sz="2000"/>
            </a:lvl7pPr>
            <a:lvl8pPr marL="3121101" indent="0">
              <a:buNone/>
              <a:defRPr sz="2000"/>
            </a:lvl8pPr>
            <a:lvl9pPr marL="356698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1"/>
            <a:ext cx="5486400" cy="804862"/>
          </a:xfrm>
        </p:spPr>
        <p:txBody>
          <a:bodyPr/>
          <a:lstStyle>
            <a:lvl1pPr marL="0" indent="0">
              <a:buNone/>
              <a:defRPr sz="1400"/>
            </a:lvl1pPr>
            <a:lvl2pPr marL="445861" indent="0">
              <a:buNone/>
              <a:defRPr sz="1200"/>
            </a:lvl2pPr>
            <a:lvl3pPr marL="891747" indent="0">
              <a:buNone/>
              <a:defRPr sz="1000"/>
            </a:lvl3pPr>
            <a:lvl4pPr marL="1337613" indent="0">
              <a:buNone/>
              <a:defRPr sz="900"/>
            </a:lvl4pPr>
            <a:lvl5pPr marL="1783486" indent="0">
              <a:buNone/>
              <a:defRPr sz="900"/>
            </a:lvl5pPr>
            <a:lvl6pPr marL="2229401" indent="0">
              <a:buNone/>
              <a:defRPr sz="900"/>
            </a:lvl6pPr>
            <a:lvl7pPr marL="2675233" indent="0">
              <a:buNone/>
              <a:defRPr sz="900"/>
            </a:lvl7pPr>
            <a:lvl8pPr marL="3121101" indent="0">
              <a:buNone/>
              <a:defRPr sz="900"/>
            </a:lvl8pPr>
            <a:lvl9pPr marL="3566989"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C3941EE4-68E6-A742-9389-327FED0277C8}"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62927826-4B2A-BA44-AD87-659AB8781BD4}"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903972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E7270468-98AC-F249-9EC2-95018CFC9DCC}"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0EEF7F5-14EF-1145-BEA0-C0556F76CA08}"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4308686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19"/>
            <a:ext cx="2057400" cy="5851526"/>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1" y="274819"/>
            <a:ext cx="6019799" cy="5851526"/>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9488E915-C54C-D546-BA82-C4D09D9F7E00}"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A0D65DEF-B587-9540-9561-54F02B6C18A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611866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0342" indent="0" algn="ctr">
              <a:buNone/>
              <a:defRPr>
                <a:solidFill>
                  <a:schemeClr val="tx1">
                    <a:tint val="75000"/>
                  </a:schemeClr>
                </a:solidFill>
              </a:defRPr>
            </a:lvl2pPr>
            <a:lvl3pPr marL="900671" indent="0" algn="ctr">
              <a:buNone/>
              <a:defRPr>
                <a:solidFill>
                  <a:schemeClr val="tx1">
                    <a:tint val="75000"/>
                  </a:schemeClr>
                </a:solidFill>
              </a:defRPr>
            </a:lvl3pPr>
            <a:lvl4pPr marL="1351051" indent="0" algn="ctr">
              <a:buNone/>
              <a:defRPr>
                <a:solidFill>
                  <a:schemeClr val="tx1">
                    <a:tint val="75000"/>
                  </a:schemeClr>
                </a:solidFill>
              </a:defRPr>
            </a:lvl4pPr>
            <a:lvl5pPr marL="1801386" indent="0" algn="ctr">
              <a:buNone/>
              <a:defRPr>
                <a:solidFill>
                  <a:schemeClr val="tx1">
                    <a:tint val="75000"/>
                  </a:schemeClr>
                </a:solidFill>
              </a:defRPr>
            </a:lvl5pPr>
            <a:lvl6pPr marL="2251723" indent="0" algn="ctr">
              <a:buNone/>
              <a:defRPr>
                <a:solidFill>
                  <a:schemeClr val="tx1">
                    <a:tint val="75000"/>
                  </a:schemeClr>
                </a:solidFill>
              </a:defRPr>
            </a:lvl6pPr>
            <a:lvl7pPr marL="2702060" indent="0" algn="ctr">
              <a:buNone/>
              <a:defRPr>
                <a:solidFill>
                  <a:schemeClr val="tx1">
                    <a:tint val="75000"/>
                  </a:schemeClr>
                </a:solidFill>
              </a:defRPr>
            </a:lvl7pPr>
            <a:lvl8pPr marL="3152423" indent="0" algn="ctr">
              <a:buNone/>
              <a:defRPr>
                <a:solidFill>
                  <a:schemeClr val="tx1">
                    <a:tint val="75000"/>
                  </a:schemeClr>
                </a:solidFill>
              </a:defRPr>
            </a:lvl8pPr>
            <a:lvl9pPr marL="3602739"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2FE88EA-DE12-864D-B086-4C059535E35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702989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DB7E15-9D0D-0549-B8C0-F79BBB9EB04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4620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9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0342" indent="0">
              <a:buNone/>
              <a:defRPr sz="1800">
                <a:solidFill>
                  <a:schemeClr val="tx1">
                    <a:tint val="75000"/>
                  </a:schemeClr>
                </a:solidFill>
              </a:defRPr>
            </a:lvl2pPr>
            <a:lvl3pPr marL="900671" indent="0">
              <a:buNone/>
              <a:defRPr sz="1600">
                <a:solidFill>
                  <a:schemeClr val="tx1">
                    <a:tint val="75000"/>
                  </a:schemeClr>
                </a:solidFill>
              </a:defRPr>
            </a:lvl3pPr>
            <a:lvl4pPr marL="1351051" indent="0">
              <a:buNone/>
              <a:defRPr sz="1400">
                <a:solidFill>
                  <a:schemeClr val="tx1">
                    <a:tint val="75000"/>
                  </a:schemeClr>
                </a:solidFill>
              </a:defRPr>
            </a:lvl4pPr>
            <a:lvl5pPr marL="1801386" indent="0">
              <a:buNone/>
              <a:defRPr sz="1400">
                <a:solidFill>
                  <a:schemeClr val="tx1">
                    <a:tint val="75000"/>
                  </a:schemeClr>
                </a:solidFill>
              </a:defRPr>
            </a:lvl5pPr>
            <a:lvl6pPr marL="2251723" indent="0">
              <a:buNone/>
              <a:defRPr sz="1400">
                <a:solidFill>
                  <a:schemeClr val="tx1">
                    <a:tint val="75000"/>
                  </a:schemeClr>
                </a:solidFill>
              </a:defRPr>
            </a:lvl6pPr>
            <a:lvl7pPr marL="2702060" indent="0">
              <a:buNone/>
              <a:defRPr sz="1400">
                <a:solidFill>
                  <a:schemeClr val="tx1">
                    <a:tint val="75000"/>
                  </a:schemeClr>
                </a:solidFill>
              </a:defRPr>
            </a:lvl7pPr>
            <a:lvl8pPr marL="3152423" indent="0">
              <a:buNone/>
              <a:defRPr sz="1400">
                <a:solidFill>
                  <a:schemeClr val="tx1">
                    <a:tint val="75000"/>
                  </a:schemeClr>
                </a:solidFill>
              </a:defRPr>
            </a:lvl8pPr>
            <a:lvl9pPr marL="3602739"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2B65A15-E9E9-5748-AFC7-30B1745E353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163242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49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49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7739AE3-93D0-474A-B479-F859ACFE2A6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719238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0342" indent="0">
              <a:buNone/>
              <a:defRPr sz="2000" b="1"/>
            </a:lvl2pPr>
            <a:lvl3pPr marL="900671" indent="0">
              <a:buNone/>
              <a:defRPr sz="1800" b="1"/>
            </a:lvl3pPr>
            <a:lvl4pPr marL="1351051" indent="0">
              <a:buNone/>
              <a:defRPr sz="1600" b="1"/>
            </a:lvl4pPr>
            <a:lvl5pPr marL="1801386" indent="0">
              <a:buNone/>
              <a:defRPr sz="1600" b="1"/>
            </a:lvl5pPr>
            <a:lvl6pPr marL="2251723" indent="0">
              <a:buNone/>
              <a:defRPr sz="1600" b="1"/>
            </a:lvl6pPr>
            <a:lvl7pPr marL="2702060" indent="0">
              <a:buNone/>
              <a:defRPr sz="1600" b="1"/>
            </a:lvl7pPr>
            <a:lvl8pPr marL="3152423" indent="0">
              <a:buNone/>
              <a:defRPr sz="1600" b="1"/>
            </a:lvl8pPr>
            <a:lvl9pPr marL="3602739"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0342" indent="0">
              <a:buNone/>
              <a:defRPr sz="2000" b="1"/>
            </a:lvl2pPr>
            <a:lvl3pPr marL="900671" indent="0">
              <a:buNone/>
              <a:defRPr sz="1800" b="1"/>
            </a:lvl3pPr>
            <a:lvl4pPr marL="1351051" indent="0">
              <a:buNone/>
              <a:defRPr sz="1600" b="1"/>
            </a:lvl4pPr>
            <a:lvl5pPr marL="1801386" indent="0">
              <a:buNone/>
              <a:defRPr sz="1600" b="1"/>
            </a:lvl5pPr>
            <a:lvl6pPr marL="2251723" indent="0">
              <a:buNone/>
              <a:defRPr sz="1600" b="1"/>
            </a:lvl6pPr>
            <a:lvl7pPr marL="2702060" indent="0">
              <a:buNone/>
              <a:defRPr sz="1600" b="1"/>
            </a:lvl7pPr>
            <a:lvl8pPr marL="3152423" indent="0">
              <a:buNone/>
              <a:defRPr sz="1600" b="1"/>
            </a:lvl8pPr>
            <a:lvl9pPr marL="3602739"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8E7328-E234-5043-9F36-6FA212EF30D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2699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19678" indent="0">
              <a:buNone/>
              <a:defRPr sz="1400" b="1"/>
            </a:lvl2pPr>
            <a:lvl3pPr marL="639376" indent="0">
              <a:buNone/>
              <a:defRPr sz="1300" b="1"/>
            </a:lvl3pPr>
            <a:lvl4pPr marL="959097" indent="0">
              <a:buNone/>
              <a:defRPr sz="1100" b="1"/>
            </a:lvl4pPr>
            <a:lvl5pPr marL="1278764" indent="0">
              <a:buNone/>
              <a:defRPr sz="1100" b="1"/>
            </a:lvl5pPr>
            <a:lvl6pPr marL="1598477" indent="0">
              <a:buNone/>
              <a:defRPr sz="1100" b="1"/>
            </a:lvl6pPr>
            <a:lvl7pPr marL="1918161" indent="0">
              <a:buNone/>
              <a:defRPr sz="1100" b="1"/>
            </a:lvl7pPr>
            <a:lvl8pPr marL="2237867" indent="0">
              <a:buNone/>
              <a:defRPr sz="1100" b="1"/>
            </a:lvl8pPr>
            <a:lvl9pPr marL="2557565"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7" y="1534791"/>
            <a:ext cx="4041799" cy="639589"/>
          </a:xfrm>
        </p:spPr>
        <p:txBody>
          <a:bodyPr anchor="b"/>
          <a:lstStyle>
            <a:lvl1pPr marL="0" indent="0">
              <a:buNone/>
              <a:defRPr sz="1700" b="1"/>
            </a:lvl1pPr>
            <a:lvl2pPr marL="319678" indent="0">
              <a:buNone/>
              <a:defRPr sz="1400" b="1"/>
            </a:lvl2pPr>
            <a:lvl3pPr marL="639376" indent="0">
              <a:buNone/>
              <a:defRPr sz="1300" b="1"/>
            </a:lvl3pPr>
            <a:lvl4pPr marL="959097" indent="0">
              <a:buNone/>
              <a:defRPr sz="1100" b="1"/>
            </a:lvl4pPr>
            <a:lvl5pPr marL="1278764" indent="0">
              <a:buNone/>
              <a:defRPr sz="1100" b="1"/>
            </a:lvl5pPr>
            <a:lvl6pPr marL="1598477" indent="0">
              <a:buNone/>
              <a:defRPr sz="1100" b="1"/>
            </a:lvl6pPr>
            <a:lvl7pPr marL="1918161" indent="0">
              <a:buNone/>
              <a:defRPr sz="1100" b="1"/>
            </a:lvl7pPr>
            <a:lvl8pPr marL="2237867" indent="0">
              <a:buNone/>
              <a:defRPr sz="1100" b="1"/>
            </a:lvl8pPr>
            <a:lvl9pPr marL="2557565"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7"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fld id="{39171876-897D-5C4D-9B2E-B8F479F08351}" type="slidenum">
              <a:rPr lang="en-US" altLang="ja-JP"/>
              <a:pPr/>
              <a:t>‹#›</a:t>
            </a:fld>
            <a:endParaRPr lang="en-US" altLang="ja-JP"/>
          </a:p>
        </p:txBody>
      </p:sp>
    </p:spTree>
    <p:extLst>
      <p:ext uri="{BB962C8B-B14F-4D97-AF65-F5344CB8AC3E}">
        <p14:creationId xmlns:p14="http://schemas.microsoft.com/office/powerpoint/2010/main" val="1994177862"/>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8F0D41A-661F-774D-B98C-0655E8A66A5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06724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99870EF-7CA1-5449-B47B-B7B4D88E8AF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399120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1"/>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3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4" y="1435101"/>
            <a:ext cx="3008313" cy="4691063"/>
          </a:xfrm>
        </p:spPr>
        <p:txBody>
          <a:bodyPr/>
          <a:lstStyle>
            <a:lvl1pPr marL="0" indent="0">
              <a:buNone/>
              <a:defRPr sz="1400"/>
            </a:lvl1pPr>
            <a:lvl2pPr marL="450342" indent="0">
              <a:buNone/>
              <a:defRPr sz="1200"/>
            </a:lvl2pPr>
            <a:lvl3pPr marL="900671" indent="0">
              <a:buNone/>
              <a:defRPr sz="1000"/>
            </a:lvl3pPr>
            <a:lvl4pPr marL="1351051" indent="0">
              <a:buNone/>
              <a:defRPr sz="900"/>
            </a:lvl4pPr>
            <a:lvl5pPr marL="1801386" indent="0">
              <a:buNone/>
              <a:defRPr sz="900"/>
            </a:lvl5pPr>
            <a:lvl6pPr marL="2251723" indent="0">
              <a:buNone/>
              <a:defRPr sz="900"/>
            </a:lvl6pPr>
            <a:lvl7pPr marL="2702060" indent="0">
              <a:buNone/>
              <a:defRPr sz="900"/>
            </a:lvl7pPr>
            <a:lvl8pPr marL="3152423" indent="0">
              <a:buNone/>
              <a:defRPr sz="900"/>
            </a:lvl8pPr>
            <a:lvl9pPr marL="360273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0107C6D-BBF9-B744-985B-60778FC3350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27063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0342" indent="0">
              <a:buNone/>
              <a:defRPr sz="2800"/>
            </a:lvl2pPr>
            <a:lvl3pPr marL="900671" indent="0">
              <a:buNone/>
              <a:defRPr sz="2400"/>
            </a:lvl3pPr>
            <a:lvl4pPr marL="1351051" indent="0">
              <a:buNone/>
              <a:defRPr sz="2000"/>
            </a:lvl4pPr>
            <a:lvl5pPr marL="1801386" indent="0">
              <a:buNone/>
              <a:defRPr sz="2000"/>
            </a:lvl5pPr>
            <a:lvl6pPr marL="2251723" indent="0">
              <a:buNone/>
              <a:defRPr sz="2000"/>
            </a:lvl6pPr>
            <a:lvl7pPr marL="2702060" indent="0">
              <a:buNone/>
              <a:defRPr sz="2000"/>
            </a:lvl7pPr>
            <a:lvl8pPr marL="3152423" indent="0">
              <a:buNone/>
              <a:defRPr sz="2000"/>
            </a:lvl8pPr>
            <a:lvl9pPr marL="360273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0342" indent="0">
              <a:buNone/>
              <a:defRPr sz="1200"/>
            </a:lvl2pPr>
            <a:lvl3pPr marL="900671" indent="0">
              <a:buNone/>
              <a:defRPr sz="1000"/>
            </a:lvl3pPr>
            <a:lvl4pPr marL="1351051" indent="0">
              <a:buNone/>
              <a:defRPr sz="900"/>
            </a:lvl4pPr>
            <a:lvl5pPr marL="1801386" indent="0">
              <a:buNone/>
              <a:defRPr sz="900"/>
            </a:lvl5pPr>
            <a:lvl6pPr marL="2251723" indent="0">
              <a:buNone/>
              <a:defRPr sz="900"/>
            </a:lvl6pPr>
            <a:lvl7pPr marL="2702060" indent="0">
              <a:buNone/>
              <a:defRPr sz="900"/>
            </a:lvl7pPr>
            <a:lvl8pPr marL="3152423" indent="0">
              <a:buNone/>
              <a:defRPr sz="900"/>
            </a:lvl8pPr>
            <a:lvl9pPr marL="360273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4DCA06C-C5D8-C148-AE47-1DFC2DA1DAC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842666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2E93B2A-003D-7940-95E5-F6D2CAD8128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27411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934"/>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934"/>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D378F9-0A8A-9941-A513-1E39642B744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383651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11" indent="0" algn="ctr">
              <a:buNone/>
              <a:defRPr>
                <a:solidFill>
                  <a:schemeClr val="tx1">
                    <a:tint val="75000"/>
                  </a:schemeClr>
                </a:solidFill>
              </a:defRPr>
            </a:lvl2pPr>
            <a:lvl3pPr marL="910652" indent="0" algn="ctr">
              <a:buNone/>
              <a:defRPr>
                <a:solidFill>
                  <a:schemeClr val="tx1">
                    <a:tint val="75000"/>
                  </a:schemeClr>
                </a:solidFill>
              </a:defRPr>
            </a:lvl3pPr>
            <a:lvl4pPr marL="1365991" indent="0" algn="ctr">
              <a:buNone/>
              <a:defRPr>
                <a:solidFill>
                  <a:schemeClr val="tx1">
                    <a:tint val="75000"/>
                  </a:schemeClr>
                </a:solidFill>
              </a:defRPr>
            </a:lvl4pPr>
            <a:lvl5pPr marL="1821314" indent="0" algn="ctr">
              <a:buNone/>
              <a:defRPr>
                <a:solidFill>
                  <a:schemeClr val="tx1">
                    <a:tint val="75000"/>
                  </a:schemeClr>
                </a:solidFill>
              </a:defRPr>
            </a:lvl5pPr>
            <a:lvl6pPr marL="2276657" indent="0" algn="ctr">
              <a:buNone/>
              <a:defRPr>
                <a:solidFill>
                  <a:schemeClr val="tx1">
                    <a:tint val="75000"/>
                  </a:schemeClr>
                </a:solidFill>
              </a:defRPr>
            </a:lvl6pPr>
            <a:lvl7pPr marL="2731978" indent="0" algn="ctr">
              <a:buNone/>
              <a:defRPr>
                <a:solidFill>
                  <a:schemeClr val="tx1">
                    <a:tint val="75000"/>
                  </a:schemeClr>
                </a:solidFill>
              </a:defRPr>
            </a:lvl7pPr>
            <a:lvl8pPr marL="3187303" indent="0" algn="ctr">
              <a:buNone/>
              <a:defRPr>
                <a:solidFill>
                  <a:schemeClr val="tx1">
                    <a:tint val="75000"/>
                  </a:schemeClr>
                </a:solidFill>
              </a:defRPr>
            </a:lvl8pPr>
            <a:lvl9pPr marL="364262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F8B6B-05C5-9D4F-A2DC-D967B718DD3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866760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28703D-0D24-864B-868A-0B9D95A1715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26483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89"/>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96"/>
            <a:ext cx="7772400" cy="1500187"/>
          </a:xfrm>
        </p:spPr>
        <p:txBody>
          <a:bodyPr anchor="b"/>
          <a:lstStyle>
            <a:lvl1pPr marL="0" indent="0">
              <a:buNone/>
              <a:defRPr sz="2000">
                <a:solidFill>
                  <a:schemeClr val="tx1">
                    <a:tint val="75000"/>
                  </a:schemeClr>
                </a:solidFill>
              </a:defRPr>
            </a:lvl1pPr>
            <a:lvl2pPr marL="455311" indent="0">
              <a:buNone/>
              <a:defRPr sz="1800">
                <a:solidFill>
                  <a:schemeClr val="tx1">
                    <a:tint val="75000"/>
                  </a:schemeClr>
                </a:solidFill>
              </a:defRPr>
            </a:lvl2pPr>
            <a:lvl3pPr marL="910652" indent="0">
              <a:buNone/>
              <a:defRPr sz="1600">
                <a:solidFill>
                  <a:schemeClr val="tx1">
                    <a:tint val="75000"/>
                  </a:schemeClr>
                </a:solidFill>
              </a:defRPr>
            </a:lvl3pPr>
            <a:lvl4pPr marL="1365991" indent="0">
              <a:buNone/>
              <a:defRPr sz="1400">
                <a:solidFill>
                  <a:schemeClr val="tx1">
                    <a:tint val="75000"/>
                  </a:schemeClr>
                </a:solidFill>
              </a:defRPr>
            </a:lvl4pPr>
            <a:lvl5pPr marL="1821314" indent="0">
              <a:buNone/>
              <a:defRPr sz="1400">
                <a:solidFill>
                  <a:schemeClr val="tx1">
                    <a:tint val="75000"/>
                  </a:schemeClr>
                </a:solidFill>
              </a:defRPr>
            </a:lvl5pPr>
            <a:lvl6pPr marL="2276657" indent="0">
              <a:buNone/>
              <a:defRPr sz="1400">
                <a:solidFill>
                  <a:schemeClr val="tx1">
                    <a:tint val="75000"/>
                  </a:schemeClr>
                </a:solidFill>
              </a:defRPr>
            </a:lvl6pPr>
            <a:lvl7pPr marL="2731978" indent="0">
              <a:buNone/>
              <a:defRPr sz="1400">
                <a:solidFill>
                  <a:schemeClr val="tx1">
                    <a:tint val="75000"/>
                  </a:schemeClr>
                </a:solidFill>
              </a:defRPr>
            </a:lvl7pPr>
            <a:lvl8pPr marL="3187303" indent="0">
              <a:buNone/>
              <a:defRPr sz="1400">
                <a:solidFill>
                  <a:schemeClr val="tx1">
                    <a:tint val="75000"/>
                  </a:schemeClr>
                </a:solidFill>
              </a:defRPr>
            </a:lvl8pPr>
            <a:lvl9pPr marL="364262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E71F0B0-C8EB-DF43-B87D-45DEBDC39F4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628712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9B676CB-9FF9-DB46-91B3-57642B3B263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3647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fld id="{345C60B5-297A-C148-9F0C-9BA24C27E8DE}" type="slidenum">
              <a:rPr lang="en-US" altLang="ja-JP"/>
              <a:pPr/>
              <a:t>‹#›</a:t>
            </a:fld>
            <a:endParaRPr lang="en-US" altLang="ja-JP"/>
          </a:p>
        </p:txBody>
      </p:sp>
    </p:spTree>
    <p:extLst>
      <p:ext uri="{BB962C8B-B14F-4D97-AF65-F5344CB8AC3E}">
        <p14:creationId xmlns:p14="http://schemas.microsoft.com/office/powerpoint/2010/main" val="282566066"/>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311" indent="0">
              <a:buNone/>
              <a:defRPr sz="2000" b="1"/>
            </a:lvl2pPr>
            <a:lvl3pPr marL="910652" indent="0">
              <a:buNone/>
              <a:defRPr sz="1800" b="1"/>
            </a:lvl3pPr>
            <a:lvl4pPr marL="1365991" indent="0">
              <a:buNone/>
              <a:defRPr sz="1600" b="1"/>
            </a:lvl4pPr>
            <a:lvl5pPr marL="1821314" indent="0">
              <a:buNone/>
              <a:defRPr sz="1600" b="1"/>
            </a:lvl5pPr>
            <a:lvl6pPr marL="2276657" indent="0">
              <a:buNone/>
              <a:defRPr sz="1600" b="1"/>
            </a:lvl6pPr>
            <a:lvl7pPr marL="2731978" indent="0">
              <a:buNone/>
              <a:defRPr sz="1600" b="1"/>
            </a:lvl7pPr>
            <a:lvl8pPr marL="3187303" indent="0">
              <a:buNone/>
              <a:defRPr sz="1600" b="1"/>
            </a:lvl8pPr>
            <a:lvl9pPr marL="364262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8" y="1535113"/>
            <a:ext cx="4041775" cy="639762"/>
          </a:xfrm>
        </p:spPr>
        <p:txBody>
          <a:bodyPr anchor="b"/>
          <a:lstStyle>
            <a:lvl1pPr marL="0" indent="0">
              <a:buNone/>
              <a:defRPr sz="2400" b="1"/>
            </a:lvl1pPr>
            <a:lvl2pPr marL="455311" indent="0">
              <a:buNone/>
              <a:defRPr sz="2000" b="1"/>
            </a:lvl2pPr>
            <a:lvl3pPr marL="910652" indent="0">
              <a:buNone/>
              <a:defRPr sz="1800" b="1"/>
            </a:lvl3pPr>
            <a:lvl4pPr marL="1365991" indent="0">
              <a:buNone/>
              <a:defRPr sz="1600" b="1"/>
            </a:lvl4pPr>
            <a:lvl5pPr marL="1821314" indent="0">
              <a:buNone/>
              <a:defRPr sz="1600" b="1"/>
            </a:lvl5pPr>
            <a:lvl6pPr marL="2276657" indent="0">
              <a:buNone/>
              <a:defRPr sz="1600" b="1"/>
            </a:lvl6pPr>
            <a:lvl7pPr marL="2731978" indent="0">
              <a:buNone/>
              <a:defRPr sz="1600" b="1"/>
            </a:lvl7pPr>
            <a:lvl8pPr marL="3187303" indent="0">
              <a:buNone/>
              <a:defRPr sz="1600" b="1"/>
            </a:lvl8pPr>
            <a:lvl9pPr marL="364262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B2EDEA3-2616-AB4B-8852-C78066B3982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013388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AEEA041-04C1-0848-B337-1E86184B78A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586476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B1AADC4-FC82-7649-919E-256A86049BF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65997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3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311" indent="0">
              <a:buNone/>
              <a:defRPr sz="1200"/>
            </a:lvl2pPr>
            <a:lvl3pPr marL="910652" indent="0">
              <a:buNone/>
              <a:defRPr sz="1000"/>
            </a:lvl3pPr>
            <a:lvl4pPr marL="1365991" indent="0">
              <a:buNone/>
              <a:defRPr sz="900"/>
            </a:lvl4pPr>
            <a:lvl5pPr marL="1821314" indent="0">
              <a:buNone/>
              <a:defRPr sz="900"/>
            </a:lvl5pPr>
            <a:lvl6pPr marL="2276657" indent="0">
              <a:buNone/>
              <a:defRPr sz="900"/>
            </a:lvl6pPr>
            <a:lvl7pPr marL="2731978" indent="0">
              <a:buNone/>
              <a:defRPr sz="900"/>
            </a:lvl7pPr>
            <a:lvl8pPr marL="3187303" indent="0">
              <a:buNone/>
              <a:defRPr sz="900"/>
            </a:lvl8pPr>
            <a:lvl9pPr marL="364262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6A35AC9-B566-B646-B6F6-F2EBC2FF60F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4554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311" indent="0">
              <a:buNone/>
              <a:defRPr sz="2800"/>
            </a:lvl2pPr>
            <a:lvl3pPr marL="910652" indent="0">
              <a:buNone/>
              <a:defRPr sz="2400"/>
            </a:lvl3pPr>
            <a:lvl4pPr marL="1365991" indent="0">
              <a:buNone/>
              <a:defRPr sz="2000"/>
            </a:lvl4pPr>
            <a:lvl5pPr marL="1821314" indent="0">
              <a:buNone/>
              <a:defRPr sz="2000"/>
            </a:lvl5pPr>
            <a:lvl6pPr marL="2276657" indent="0">
              <a:buNone/>
              <a:defRPr sz="2000"/>
            </a:lvl6pPr>
            <a:lvl7pPr marL="2731978" indent="0">
              <a:buNone/>
              <a:defRPr sz="2000"/>
            </a:lvl7pPr>
            <a:lvl8pPr marL="3187303" indent="0">
              <a:buNone/>
              <a:defRPr sz="2000"/>
            </a:lvl8pPr>
            <a:lvl9pPr marL="364262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311" indent="0">
              <a:buNone/>
              <a:defRPr sz="1200"/>
            </a:lvl2pPr>
            <a:lvl3pPr marL="910652" indent="0">
              <a:buNone/>
              <a:defRPr sz="1000"/>
            </a:lvl3pPr>
            <a:lvl4pPr marL="1365991" indent="0">
              <a:buNone/>
              <a:defRPr sz="900"/>
            </a:lvl4pPr>
            <a:lvl5pPr marL="1821314" indent="0">
              <a:buNone/>
              <a:defRPr sz="900"/>
            </a:lvl5pPr>
            <a:lvl6pPr marL="2276657" indent="0">
              <a:buNone/>
              <a:defRPr sz="900"/>
            </a:lvl6pPr>
            <a:lvl7pPr marL="2731978" indent="0">
              <a:buNone/>
              <a:defRPr sz="900"/>
            </a:lvl7pPr>
            <a:lvl8pPr marL="3187303" indent="0">
              <a:buNone/>
              <a:defRPr sz="900"/>
            </a:lvl8pPr>
            <a:lvl9pPr marL="364262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B05D6B-F3C3-DC47-9C2E-06770CBDCAB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852431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15923-248C-B640-8279-A3F0C9B1F8A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69496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20"/>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720"/>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554152-A4BA-414C-95F1-3C3CEB9F5FD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523952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71F6728-3FEF-3C43-853B-DC8F083FF04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433707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B30ABDA-B33E-8448-8F40-8714474BE0D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061922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5"/>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EDAB733-46FC-AF4C-B3A5-52D5B1AE41A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694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F4B52642-58F1-004D-BDA1-06AE685CC829}" type="slidenum">
              <a:rPr lang="en-US" altLang="ja-JP"/>
              <a:pPr/>
              <a:t>‹#›</a:t>
            </a:fld>
            <a:endParaRPr lang="en-US" altLang="ja-JP"/>
          </a:p>
        </p:txBody>
      </p:sp>
    </p:spTree>
    <p:extLst>
      <p:ext uri="{BB962C8B-B14F-4D97-AF65-F5344CB8AC3E}">
        <p14:creationId xmlns:p14="http://schemas.microsoft.com/office/powerpoint/2010/main" val="2104321293"/>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64708A5-20C4-BF46-AF0A-FB1389B94CD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62797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177E9B0-6D53-F54A-99CC-7FCA69B92C2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929384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8124962-B8E9-5B4E-84A3-6B0897BDF38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311833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CE94120-CD74-5C47-9A11-50375EF87E5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4321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CFD2DB3-CA03-5741-8795-F8507D2835B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527583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03EFBFB-773F-1441-A014-48A67F34742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73228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32DE205-7347-614A-A834-11DAE6FEBA2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549283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3"/>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83"/>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CB98F34-49F7-1542-A2E8-691B6F8F049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63F42C67-B110-4572-B85F-0567732D61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631435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latin typeface="Gill Sans"/>
                <a:ea typeface="Gill Sans"/>
                <a:cs typeface="Gill Sans"/>
              </a:rPr>
              <a:pPr/>
              <a:t>‹#›</a:t>
            </a:fld>
            <a:endParaRPr>
              <a:solidFill>
                <a:prstClr val="black">
                  <a:tint val="75000"/>
                </a:prstClr>
              </a:solidFill>
              <a:latin typeface="Gill Sans"/>
              <a:ea typeface="Gill Sans"/>
              <a:cs typeface="Gill Sans"/>
            </a:endParaRPr>
          </a:p>
        </p:txBody>
      </p:sp>
    </p:spTree>
    <p:extLst>
      <p:ext uri="{BB962C8B-B14F-4D97-AF65-F5344CB8AC3E}">
        <p14:creationId xmlns:p14="http://schemas.microsoft.com/office/powerpoint/2010/main" val="2200250650"/>
      </p:ext>
    </p:extLst>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69F820D-995F-634A-9ACE-23703528EA5A}" type="datetime1">
              <a:rPr lang="ja-JP" altLang="en-US" smtClean="0"/>
              <a:t>16/03/14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pPr>
              <a:defRPr/>
            </a:pPr>
            <a:fld id="{F68E09E6-945B-0C44-BE20-9ADB11229A9D}" type="slidenum">
              <a:rPr lang="ja-JP" altLang="en-US"/>
              <a:pPr>
                <a:defRPr/>
              </a:pPr>
              <a:t>‹#›</a:t>
            </a:fld>
            <a:endParaRPr lang="ja-JP" altLang="en-US"/>
          </a:p>
        </p:txBody>
      </p:sp>
    </p:spTree>
    <p:extLst>
      <p:ext uri="{BB962C8B-B14F-4D97-AF65-F5344CB8AC3E}">
        <p14:creationId xmlns:p14="http://schemas.microsoft.com/office/powerpoint/2010/main" val="95188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52" y="273483"/>
            <a:ext cx="3008189" cy="1161976"/>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7" y="273475"/>
            <a:ext cx="5111131"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52" y="1435448"/>
            <a:ext cx="3008189" cy="4690318"/>
          </a:xfrm>
        </p:spPr>
        <p:txBody>
          <a:bodyPr/>
          <a:lstStyle>
            <a:lvl1pPr marL="0" indent="0">
              <a:buNone/>
              <a:defRPr sz="1000"/>
            </a:lvl1pPr>
            <a:lvl2pPr marL="319678" indent="0">
              <a:buNone/>
              <a:defRPr sz="800"/>
            </a:lvl2pPr>
            <a:lvl3pPr marL="639376" indent="0">
              <a:buNone/>
              <a:defRPr sz="700"/>
            </a:lvl3pPr>
            <a:lvl4pPr marL="959097" indent="0">
              <a:buNone/>
              <a:defRPr sz="600"/>
            </a:lvl4pPr>
            <a:lvl5pPr marL="1278764" indent="0">
              <a:buNone/>
              <a:defRPr sz="600"/>
            </a:lvl5pPr>
            <a:lvl6pPr marL="1598477" indent="0">
              <a:buNone/>
              <a:defRPr sz="600"/>
            </a:lvl6pPr>
            <a:lvl7pPr marL="1918161" indent="0">
              <a:buNone/>
              <a:defRPr sz="600"/>
            </a:lvl7pPr>
            <a:lvl8pPr marL="2237867" indent="0">
              <a:buNone/>
              <a:defRPr sz="600"/>
            </a:lvl8pPr>
            <a:lvl9pPr marL="2557565"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8300B0F9-AD24-754A-886B-C0DB3800F5AD}" type="slidenum">
              <a:rPr lang="en-US" altLang="ja-JP"/>
              <a:pPr/>
              <a:t>‹#›</a:t>
            </a:fld>
            <a:endParaRPr lang="en-US" altLang="ja-JP"/>
          </a:p>
        </p:txBody>
      </p:sp>
    </p:spTree>
    <p:extLst>
      <p:ext uri="{BB962C8B-B14F-4D97-AF65-F5344CB8AC3E}">
        <p14:creationId xmlns:p14="http://schemas.microsoft.com/office/powerpoint/2010/main" val="532716867"/>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E285D986-7C09-4C4F-B1F9-E4754483369B}" type="datetime1">
              <a:rPr lang="ja-JP" altLang="en-US" smtClean="0"/>
              <a:t>16/03/14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pPr>
              <a:defRPr/>
            </a:pPr>
            <a:fld id="{6B978443-4B41-0745-8EF5-9C6E708787B9}" type="slidenum">
              <a:rPr lang="ja-JP" altLang="en-US"/>
              <a:pPr>
                <a:defRPr/>
              </a:pPr>
              <a:t>‹#›</a:t>
            </a:fld>
            <a:endParaRPr lang="ja-JP" altLang="en-US"/>
          </a:p>
        </p:txBody>
      </p:sp>
    </p:spTree>
    <p:extLst>
      <p:ext uri="{BB962C8B-B14F-4D97-AF65-F5344CB8AC3E}">
        <p14:creationId xmlns:p14="http://schemas.microsoft.com/office/powerpoint/2010/main" val="31859925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5"/>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CCFEEEFC-FCF9-B34A-B450-CD9C93461088}" type="datetime1">
              <a:rPr lang="ja-JP" altLang="en-US" smtClean="0"/>
              <a:t>16/03/14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pPr>
              <a:defRPr/>
            </a:pPr>
            <a:fld id="{CE95801E-9BC9-5947-B2CD-F273C3E3E7D5}" type="slidenum">
              <a:rPr lang="ja-JP" altLang="en-US"/>
              <a:pPr>
                <a:defRPr/>
              </a:pPr>
              <a:t>‹#›</a:t>
            </a:fld>
            <a:endParaRPr lang="ja-JP" altLang="en-US"/>
          </a:p>
        </p:txBody>
      </p:sp>
    </p:spTree>
    <p:extLst>
      <p:ext uri="{BB962C8B-B14F-4D97-AF65-F5344CB8AC3E}">
        <p14:creationId xmlns:p14="http://schemas.microsoft.com/office/powerpoint/2010/main" val="17024126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856F02C-F6C3-664C-B4C2-5350B3FF0D14}" type="datetime1">
              <a:rPr lang="ja-JP" altLang="en-US" smtClean="0"/>
              <a:t>16/03/14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pPr>
              <a:defRPr/>
            </a:pPr>
            <a:fld id="{B227D504-C6F3-1549-9B23-AEB6DBE316D7}" type="slidenum">
              <a:rPr lang="ja-JP" altLang="en-US"/>
              <a:pPr>
                <a:defRPr/>
              </a:pPr>
              <a:t>‹#›</a:t>
            </a:fld>
            <a:endParaRPr lang="ja-JP" altLang="en-US"/>
          </a:p>
        </p:txBody>
      </p:sp>
    </p:spTree>
    <p:extLst>
      <p:ext uri="{BB962C8B-B14F-4D97-AF65-F5344CB8AC3E}">
        <p14:creationId xmlns:p14="http://schemas.microsoft.com/office/powerpoint/2010/main" val="1193420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35AD1792-DB8A-794A-B48E-6AAE7DC8DC3C}" type="datetime1">
              <a:rPr lang="ja-JP" altLang="en-US" smtClean="0"/>
              <a:t>16/03/14</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9" name="スライド番号プレースホルダ 5"/>
          <p:cNvSpPr>
            <a:spLocks noGrp="1"/>
          </p:cNvSpPr>
          <p:nvPr>
            <p:ph type="sldNum" sz="quarter" idx="12"/>
          </p:nvPr>
        </p:nvSpPr>
        <p:spPr/>
        <p:txBody>
          <a:bodyPr/>
          <a:lstStyle>
            <a:lvl1pPr>
              <a:defRPr/>
            </a:lvl1pPr>
          </a:lstStyle>
          <a:p>
            <a:pPr>
              <a:defRPr/>
            </a:pPr>
            <a:fld id="{2E341D4C-85B5-D74D-8937-D6A6F743A8CA}" type="slidenum">
              <a:rPr lang="ja-JP" altLang="en-US"/>
              <a:pPr>
                <a:defRPr/>
              </a:pPr>
              <a:t>‹#›</a:t>
            </a:fld>
            <a:endParaRPr lang="ja-JP" altLang="en-US"/>
          </a:p>
        </p:txBody>
      </p:sp>
    </p:spTree>
    <p:extLst>
      <p:ext uri="{BB962C8B-B14F-4D97-AF65-F5344CB8AC3E}">
        <p14:creationId xmlns:p14="http://schemas.microsoft.com/office/powerpoint/2010/main" val="9364969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C39B46EF-EB93-474C-860C-E9D24C84432F}" type="datetime1">
              <a:rPr lang="ja-JP" altLang="en-US" smtClean="0"/>
              <a:t>16/03/14</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5" name="スライド番号プレースホルダ 5"/>
          <p:cNvSpPr>
            <a:spLocks noGrp="1"/>
          </p:cNvSpPr>
          <p:nvPr>
            <p:ph type="sldNum" sz="quarter" idx="12"/>
          </p:nvPr>
        </p:nvSpPr>
        <p:spPr/>
        <p:txBody>
          <a:bodyPr/>
          <a:lstStyle>
            <a:lvl1pPr>
              <a:defRPr/>
            </a:lvl1pPr>
          </a:lstStyle>
          <a:p>
            <a:pPr>
              <a:defRPr/>
            </a:pPr>
            <a:fld id="{CA419597-CA64-C74B-8EA1-F0A7E2477E76}" type="slidenum">
              <a:rPr lang="ja-JP" altLang="en-US"/>
              <a:pPr>
                <a:defRPr/>
              </a:pPr>
              <a:t>‹#›</a:t>
            </a:fld>
            <a:endParaRPr lang="ja-JP" altLang="en-US"/>
          </a:p>
        </p:txBody>
      </p:sp>
    </p:spTree>
    <p:extLst>
      <p:ext uri="{BB962C8B-B14F-4D97-AF65-F5344CB8AC3E}">
        <p14:creationId xmlns:p14="http://schemas.microsoft.com/office/powerpoint/2010/main" val="22451436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75EAED74-D557-9642-93C6-EF178A0AC82F}" type="datetime1">
              <a:rPr lang="ja-JP" altLang="en-US" smtClean="0"/>
              <a:t>16/03/14</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4" name="スライド番号プレースホルダ 5"/>
          <p:cNvSpPr>
            <a:spLocks noGrp="1"/>
          </p:cNvSpPr>
          <p:nvPr>
            <p:ph type="sldNum" sz="quarter" idx="12"/>
          </p:nvPr>
        </p:nvSpPr>
        <p:spPr/>
        <p:txBody>
          <a:bodyPr/>
          <a:lstStyle>
            <a:lvl1pPr>
              <a:defRPr/>
            </a:lvl1pPr>
          </a:lstStyle>
          <a:p>
            <a:pPr>
              <a:defRPr/>
            </a:pPr>
            <a:fld id="{40BBC50C-35BF-7449-ACCC-DC2C53A70242}" type="slidenum">
              <a:rPr lang="ja-JP" altLang="en-US"/>
              <a:pPr>
                <a:defRPr/>
              </a:pPr>
              <a:t>‹#›</a:t>
            </a:fld>
            <a:endParaRPr lang="ja-JP" altLang="en-US"/>
          </a:p>
        </p:txBody>
      </p:sp>
    </p:spTree>
    <p:extLst>
      <p:ext uri="{BB962C8B-B14F-4D97-AF65-F5344CB8AC3E}">
        <p14:creationId xmlns:p14="http://schemas.microsoft.com/office/powerpoint/2010/main" val="31770020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CA4A097-747B-4846-B254-B887EAA571DD}" type="datetime1">
              <a:rPr lang="ja-JP" altLang="en-US" smtClean="0"/>
              <a:t>16/03/14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pPr>
              <a:defRPr/>
            </a:pPr>
            <a:fld id="{628C25A2-3D2B-AB43-ACA7-EF0A7AD92FB2}" type="slidenum">
              <a:rPr lang="ja-JP" altLang="en-US"/>
              <a:pPr>
                <a:defRPr/>
              </a:pPr>
              <a:t>‹#›</a:t>
            </a:fld>
            <a:endParaRPr lang="ja-JP" altLang="en-US"/>
          </a:p>
        </p:txBody>
      </p:sp>
    </p:spTree>
    <p:extLst>
      <p:ext uri="{BB962C8B-B14F-4D97-AF65-F5344CB8AC3E}">
        <p14:creationId xmlns:p14="http://schemas.microsoft.com/office/powerpoint/2010/main" val="18521708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62D7473-4231-4C4E-9BA5-C538EA19B346}" type="datetime1">
              <a:rPr lang="ja-JP" altLang="en-US" smtClean="0"/>
              <a:t>16/03/14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pPr>
              <a:defRPr/>
            </a:pPr>
            <a:fld id="{B51F8D69-4260-0940-A472-D80EAC3C64CE}" type="slidenum">
              <a:rPr lang="ja-JP" altLang="en-US"/>
              <a:pPr>
                <a:defRPr/>
              </a:pPr>
              <a:t>‹#›</a:t>
            </a:fld>
            <a:endParaRPr lang="ja-JP" altLang="en-US"/>
          </a:p>
        </p:txBody>
      </p:sp>
    </p:spTree>
    <p:extLst>
      <p:ext uri="{BB962C8B-B14F-4D97-AF65-F5344CB8AC3E}">
        <p14:creationId xmlns:p14="http://schemas.microsoft.com/office/powerpoint/2010/main" val="32686903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2484A64-195F-6945-9FD8-226CB3E5D7E6}" type="datetime1">
              <a:rPr lang="ja-JP" altLang="en-US" smtClean="0"/>
              <a:t>16/03/14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pPr>
              <a:defRPr/>
            </a:pPr>
            <a:fld id="{AA64E7B6-F2F0-2645-85AD-706D845F57DE}" type="slidenum">
              <a:rPr lang="ja-JP" altLang="en-US"/>
              <a:pPr>
                <a:defRPr/>
              </a:pPr>
              <a:t>‹#›</a:t>
            </a:fld>
            <a:endParaRPr lang="ja-JP" altLang="en-US"/>
          </a:p>
        </p:txBody>
      </p:sp>
    </p:spTree>
    <p:extLst>
      <p:ext uri="{BB962C8B-B14F-4D97-AF65-F5344CB8AC3E}">
        <p14:creationId xmlns:p14="http://schemas.microsoft.com/office/powerpoint/2010/main" val="38258487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3"/>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83"/>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F25BC65-073C-F040-A4E2-A322341033B0}" type="datetime1">
              <a:rPr lang="ja-JP" altLang="en-US" smtClean="0"/>
              <a:t>16/03/14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pPr>
              <a:defRPr/>
            </a:pPr>
            <a:fld id="{866355EE-6D4C-9D44-B7A4-85216BE3D003}" type="slidenum">
              <a:rPr lang="ja-JP" altLang="en-US"/>
              <a:pPr>
                <a:defRPr/>
              </a:pPr>
              <a:t>‹#›</a:t>
            </a:fld>
            <a:endParaRPr lang="ja-JP" altLang="en-US"/>
          </a:p>
        </p:txBody>
      </p:sp>
    </p:spTree>
    <p:extLst>
      <p:ext uri="{BB962C8B-B14F-4D97-AF65-F5344CB8AC3E}">
        <p14:creationId xmlns:p14="http://schemas.microsoft.com/office/powerpoint/2010/main" val="173532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B17A7A9-DBC6-5743-94F2-C340CDFAA5C2}" type="datetime1">
              <a:rPr kumimoji="1" lang="ja-JP" altLang="en-US" smtClean="0"/>
              <a:t>16/03/14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387599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41" y="4800836"/>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41" y="612801"/>
            <a:ext cx="5486177" cy="4114354"/>
          </a:xfrm>
        </p:spPr>
        <p:txBody>
          <a:bodyPr/>
          <a:lstStyle>
            <a:lvl1pPr marL="0" indent="0">
              <a:buNone/>
              <a:defRPr sz="2200"/>
            </a:lvl1pPr>
            <a:lvl2pPr marL="319678" indent="0">
              <a:buNone/>
              <a:defRPr sz="2000"/>
            </a:lvl2pPr>
            <a:lvl3pPr marL="639376" indent="0">
              <a:buNone/>
              <a:defRPr sz="1700"/>
            </a:lvl3pPr>
            <a:lvl4pPr marL="959097" indent="0">
              <a:buNone/>
              <a:defRPr sz="1400"/>
            </a:lvl4pPr>
            <a:lvl5pPr marL="1278764" indent="0">
              <a:buNone/>
              <a:defRPr sz="1400"/>
            </a:lvl5pPr>
            <a:lvl6pPr marL="1598477" indent="0">
              <a:buNone/>
              <a:defRPr sz="1400"/>
            </a:lvl6pPr>
            <a:lvl7pPr marL="1918161" indent="0">
              <a:buNone/>
              <a:defRPr sz="1400"/>
            </a:lvl7pPr>
            <a:lvl8pPr marL="2237867" indent="0">
              <a:buNone/>
              <a:defRPr sz="1400"/>
            </a:lvl8pPr>
            <a:lvl9pPr marL="2557565" indent="0">
              <a:buNone/>
              <a:defRPr sz="1400"/>
            </a:lvl9pPr>
          </a:lstStyle>
          <a:p>
            <a:pPr lvl="0"/>
            <a:endParaRPr lang="ja-JP" altLang="en-US" noProof="0" smtClean="0">
              <a:sym typeface="Calibri" charset="0"/>
            </a:endParaRPr>
          </a:p>
        </p:txBody>
      </p:sp>
      <p:sp>
        <p:nvSpPr>
          <p:cNvPr id="4" name="テキスト プレースホルダー 3"/>
          <p:cNvSpPr>
            <a:spLocks noGrp="1"/>
          </p:cNvSpPr>
          <p:nvPr>
            <p:ph type="body" sz="half" idx="2"/>
          </p:nvPr>
        </p:nvSpPr>
        <p:spPr>
          <a:xfrm>
            <a:off x="1792741" y="5367862"/>
            <a:ext cx="5486177" cy="804788"/>
          </a:xfrm>
        </p:spPr>
        <p:txBody>
          <a:bodyPr/>
          <a:lstStyle>
            <a:lvl1pPr marL="0" indent="0">
              <a:buNone/>
              <a:defRPr sz="1000"/>
            </a:lvl1pPr>
            <a:lvl2pPr marL="319678" indent="0">
              <a:buNone/>
              <a:defRPr sz="800"/>
            </a:lvl2pPr>
            <a:lvl3pPr marL="639376" indent="0">
              <a:buNone/>
              <a:defRPr sz="700"/>
            </a:lvl3pPr>
            <a:lvl4pPr marL="959097" indent="0">
              <a:buNone/>
              <a:defRPr sz="600"/>
            </a:lvl4pPr>
            <a:lvl5pPr marL="1278764" indent="0">
              <a:buNone/>
              <a:defRPr sz="600"/>
            </a:lvl5pPr>
            <a:lvl6pPr marL="1598477" indent="0">
              <a:buNone/>
              <a:defRPr sz="600"/>
            </a:lvl6pPr>
            <a:lvl7pPr marL="1918161" indent="0">
              <a:buNone/>
              <a:defRPr sz="600"/>
            </a:lvl7pPr>
            <a:lvl8pPr marL="2237867" indent="0">
              <a:buNone/>
              <a:defRPr sz="600"/>
            </a:lvl8pPr>
            <a:lvl9pPr marL="2557565"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326CBD9B-B840-7241-A591-FE475F5A7450}" type="slidenum">
              <a:rPr lang="en-US" altLang="ja-JP"/>
              <a:pPr/>
              <a:t>‹#›</a:t>
            </a:fld>
            <a:endParaRPr lang="en-US" altLang="ja-JP"/>
          </a:p>
        </p:txBody>
      </p:sp>
    </p:spTree>
    <p:extLst>
      <p:ext uri="{BB962C8B-B14F-4D97-AF65-F5344CB8AC3E}">
        <p14:creationId xmlns:p14="http://schemas.microsoft.com/office/powerpoint/2010/main" val="3699964991"/>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45"/>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9"/>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99837AE5-E946-1E4D-9B3E-05DD655A9A6D}" type="datetime1">
              <a:rPr lang="ja-JP" altLang="en-US" smtClean="0"/>
              <a:t>16/03/14</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8" name="スライド番号プレースホルダ 5"/>
          <p:cNvSpPr>
            <a:spLocks noGrp="1"/>
          </p:cNvSpPr>
          <p:nvPr>
            <p:ph type="sldNum" sz="quarter" idx="12"/>
          </p:nvPr>
        </p:nvSpPr>
        <p:spPr/>
        <p:txBody>
          <a:bodyPr/>
          <a:lstStyle>
            <a:lvl1pPr>
              <a:defRPr/>
            </a:lvl1pPr>
          </a:lstStyle>
          <a:p>
            <a:pPr>
              <a:defRPr/>
            </a:pPr>
            <a:fld id="{CF673D32-2DDF-A848-8D35-7896C8AC1273}" type="slidenum">
              <a:rPr lang="ja-JP" altLang="en-US"/>
              <a:pPr>
                <a:defRPr/>
              </a:pPr>
              <a:t>‹#›</a:t>
            </a:fld>
            <a:endParaRPr lang="ja-JP" altLang="en-US"/>
          </a:p>
        </p:txBody>
      </p:sp>
    </p:spTree>
    <p:extLst>
      <p:ext uri="{BB962C8B-B14F-4D97-AF65-F5344CB8AC3E}">
        <p14:creationId xmlns:p14="http://schemas.microsoft.com/office/powerpoint/2010/main" val="8808590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7D986C-6FFD-DC4F-9F57-9228A9B22A5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108879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34F76D1-5EAD-624D-AA5C-372FC19CF52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538980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0C786BA-B21E-A944-8F0E-EB351ACAC72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789102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616A5E-9E7D-3A4E-9BAA-8B1EE61EA6F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183160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AAD125E-D75F-7845-96CA-9A8664D8F24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7041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9023B98-6440-B546-8509-3BE949D0F89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108006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5E53599-0B33-8F4F-AA3A-FFBB2A64E59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441653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C64F86-1B50-434F-B971-F9D15D5BE25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632019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E262765-597D-7D45-A487-981D954538AB}"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71431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5CCF2B9D-BB1F-7A47-8D3F-E2E33AE61254}" type="slidenum">
              <a:rPr lang="en-US" altLang="ja-JP"/>
              <a:pPr/>
              <a:t>‹#›</a:t>
            </a:fld>
            <a:endParaRPr lang="en-US" altLang="ja-JP"/>
          </a:p>
        </p:txBody>
      </p:sp>
    </p:spTree>
    <p:extLst>
      <p:ext uri="{BB962C8B-B14F-4D97-AF65-F5344CB8AC3E}">
        <p14:creationId xmlns:p14="http://schemas.microsoft.com/office/powerpoint/2010/main" val="82067718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E9403B-2F5B-0240-9A2F-1F3C4F8355A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205203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8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D7867A-C5F7-F24A-B5DC-7FC8B98957F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DD58825-5E4D-0249-90E8-7578D6C526FF}"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148155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664" indent="0" algn="ctr">
              <a:buNone/>
              <a:defRPr>
                <a:solidFill>
                  <a:schemeClr val="tx1">
                    <a:tint val="75000"/>
                  </a:schemeClr>
                </a:solidFill>
              </a:defRPr>
            </a:lvl2pPr>
            <a:lvl3pPr marL="911349" indent="0" algn="ctr">
              <a:buNone/>
              <a:defRPr>
                <a:solidFill>
                  <a:schemeClr val="tx1">
                    <a:tint val="75000"/>
                  </a:schemeClr>
                </a:solidFill>
              </a:defRPr>
            </a:lvl3pPr>
            <a:lvl4pPr marL="1367028" indent="0" algn="ctr">
              <a:buNone/>
              <a:defRPr>
                <a:solidFill>
                  <a:schemeClr val="tx1">
                    <a:tint val="75000"/>
                  </a:schemeClr>
                </a:solidFill>
              </a:defRPr>
            </a:lvl4pPr>
            <a:lvl5pPr marL="1822702" indent="0" algn="ctr">
              <a:buNone/>
              <a:defRPr>
                <a:solidFill>
                  <a:schemeClr val="tx1">
                    <a:tint val="75000"/>
                  </a:schemeClr>
                </a:solidFill>
              </a:defRPr>
            </a:lvl5pPr>
            <a:lvl6pPr marL="2278389" indent="0" algn="ctr">
              <a:buNone/>
              <a:defRPr>
                <a:solidFill>
                  <a:schemeClr val="tx1">
                    <a:tint val="75000"/>
                  </a:schemeClr>
                </a:solidFill>
              </a:defRPr>
            </a:lvl6pPr>
            <a:lvl7pPr marL="2734058" indent="0" algn="ctr">
              <a:buNone/>
              <a:defRPr>
                <a:solidFill>
                  <a:schemeClr val="tx1">
                    <a:tint val="75000"/>
                  </a:schemeClr>
                </a:solidFill>
              </a:defRPr>
            </a:lvl7pPr>
            <a:lvl8pPr marL="3189683" indent="0" algn="ctr">
              <a:buNone/>
              <a:defRPr>
                <a:solidFill>
                  <a:schemeClr val="tx1">
                    <a:tint val="75000"/>
                  </a:schemeClr>
                </a:solidFill>
              </a:defRPr>
            </a:lvl8pPr>
            <a:lvl9pPr marL="3645399"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818C6B65-C44B-2842-BA35-8308459FCD06}"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6ED7FC72-1AE0-3741-9F76-B5E6870FD47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5575710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1669CCB5-69AE-AF4A-85E8-EB6EC2C90388}"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FFD568F2-E1A4-1C41-8D6C-F71ECBD40A1C}"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7464209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46"/>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60"/>
            <a:ext cx="7772400" cy="1500187"/>
          </a:xfrm>
        </p:spPr>
        <p:txBody>
          <a:bodyPr anchor="b"/>
          <a:lstStyle>
            <a:lvl1pPr marL="0" indent="0">
              <a:buNone/>
              <a:defRPr sz="2000">
                <a:solidFill>
                  <a:schemeClr val="tx1">
                    <a:tint val="75000"/>
                  </a:schemeClr>
                </a:solidFill>
              </a:defRPr>
            </a:lvl1pPr>
            <a:lvl2pPr marL="455664" indent="0">
              <a:buNone/>
              <a:defRPr sz="1800">
                <a:solidFill>
                  <a:schemeClr val="tx1">
                    <a:tint val="75000"/>
                  </a:schemeClr>
                </a:solidFill>
              </a:defRPr>
            </a:lvl2pPr>
            <a:lvl3pPr marL="911349" indent="0">
              <a:buNone/>
              <a:defRPr sz="1600">
                <a:solidFill>
                  <a:schemeClr val="tx1">
                    <a:tint val="75000"/>
                  </a:schemeClr>
                </a:solidFill>
              </a:defRPr>
            </a:lvl3pPr>
            <a:lvl4pPr marL="1367028" indent="0">
              <a:buNone/>
              <a:defRPr sz="1400">
                <a:solidFill>
                  <a:schemeClr val="tx1">
                    <a:tint val="75000"/>
                  </a:schemeClr>
                </a:solidFill>
              </a:defRPr>
            </a:lvl4pPr>
            <a:lvl5pPr marL="1822702" indent="0">
              <a:buNone/>
              <a:defRPr sz="1400">
                <a:solidFill>
                  <a:schemeClr val="tx1">
                    <a:tint val="75000"/>
                  </a:schemeClr>
                </a:solidFill>
              </a:defRPr>
            </a:lvl5pPr>
            <a:lvl6pPr marL="2278389" indent="0">
              <a:buNone/>
              <a:defRPr sz="1400">
                <a:solidFill>
                  <a:schemeClr val="tx1">
                    <a:tint val="75000"/>
                  </a:schemeClr>
                </a:solidFill>
              </a:defRPr>
            </a:lvl6pPr>
            <a:lvl7pPr marL="2734058" indent="0">
              <a:buNone/>
              <a:defRPr sz="1400">
                <a:solidFill>
                  <a:schemeClr val="tx1">
                    <a:tint val="75000"/>
                  </a:schemeClr>
                </a:solidFill>
              </a:defRPr>
            </a:lvl7pPr>
            <a:lvl8pPr marL="3189683" indent="0">
              <a:buNone/>
              <a:defRPr sz="1400">
                <a:solidFill>
                  <a:schemeClr val="tx1">
                    <a:tint val="75000"/>
                  </a:schemeClr>
                </a:solidFill>
              </a:defRPr>
            </a:lvl8pPr>
            <a:lvl9pPr marL="3645399"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42EBFBFB-A92F-C243-AE86-AB1203FBD383}"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C4E0E412-C462-AC42-9AED-7A27F7861A13}"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5814240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F93E3C87-8FC2-624C-9838-683E1E854EC9}"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94CA2E0A-3799-BC4A-BFCA-4F1E5D5C46D3}"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40755017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664" indent="0">
              <a:buNone/>
              <a:defRPr sz="2000" b="1"/>
            </a:lvl2pPr>
            <a:lvl3pPr marL="911349" indent="0">
              <a:buNone/>
              <a:defRPr sz="1800" b="1"/>
            </a:lvl3pPr>
            <a:lvl4pPr marL="1367028" indent="0">
              <a:buNone/>
              <a:defRPr sz="1600" b="1"/>
            </a:lvl4pPr>
            <a:lvl5pPr marL="1822702" indent="0">
              <a:buNone/>
              <a:defRPr sz="1600" b="1"/>
            </a:lvl5pPr>
            <a:lvl6pPr marL="2278389" indent="0">
              <a:buNone/>
              <a:defRPr sz="1600" b="1"/>
            </a:lvl6pPr>
            <a:lvl7pPr marL="2734058" indent="0">
              <a:buNone/>
              <a:defRPr sz="1600" b="1"/>
            </a:lvl7pPr>
            <a:lvl8pPr marL="3189683" indent="0">
              <a:buNone/>
              <a:defRPr sz="1600" b="1"/>
            </a:lvl8pPr>
            <a:lvl9pPr marL="364539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126" y="1535113"/>
            <a:ext cx="4041775" cy="639762"/>
          </a:xfrm>
        </p:spPr>
        <p:txBody>
          <a:bodyPr anchor="b"/>
          <a:lstStyle>
            <a:lvl1pPr marL="0" indent="0">
              <a:buNone/>
              <a:defRPr sz="2400" b="1"/>
            </a:lvl1pPr>
            <a:lvl2pPr marL="455664" indent="0">
              <a:buNone/>
              <a:defRPr sz="2000" b="1"/>
            </a:lvl2pPr>
            <a:lvl3pPr marL="911349" indent="0">
              <a:buNone/>
              <a:defRPr sz="1800" b="1"/>
            </a:lvl3pPr>
            <a:lvl4pPr marL="1367028" indent="0">
              <a:buNone/>
              <a:defRPr sz="1600" b="1"/>
            </a:lvl4pPr>
            <a:lvl5pPr marL="1822702" indent="0">
              <a:buNone/>
              <a:defRPr sz="1600" b="1"/>
            </a:lvl5pPr>
            <a:lvl6pPr marL="2278389" indent="0">
              <a:buNone/>
              <a:defRPr sz="1600" b="1"/>
            </a:lvl6pPr>
            <a:lvl7pPr marL="2734058" indent="0">
              <a:buNone/>
              <a:defRPr sz="1600" b="1"/>
            </a:lvl7pPr>
            <a:lvl8pPr marL="3189683" indent="0">
              <a:buNone/>
              <a:defRPr sz="1600" b="1"/>
            </a:lvl8pPr>
            <a:lvl9pPr marL="364539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1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04ECB813-1D27-EB43-8604-996365E28C7A}" type="datetime1">
              <a:rPr lang="ja-JP" altLang="en-US" smtClean="0">
                <a:ea typeface="ＭＳ Ｐゴシック"/>
              </a:rPr>
              <a:t>16/03/14</a:t>
            </a:fld>
            <a:endParaRPr lang="en-US" altLang="ja-JP">
              <a:ea typeface="ＭＳ Ｐゴシック"/>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D2BC2A7B-97CA-364C-8EAC-C9ADCA857BDE}"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8807462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6026AA95-E811-1D49-88EA-1F0885F40FC3}" type="datetime1">
              <a:rPr lang="ja-JP" altLang="en-US" smtClean="0">
                <a:ea typeface="ＭＳ Ｐゴシック"/>
              </a:rPr>
              <a:t>16/03/14</a:t>
            </a:fld>
            <a:endParaRPr lang="en-US" altLang="ja-JP">
              <a:ea typeface="ＭＳ Ｐゴシック"/>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1DAA2FAB-061A-FE46-8BFC-DAF78E840490}"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7918131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F03E8B51-6522-9645-92E2-A71128F40C49}" type="datetime1">
              <a:rPr lang="ja-JP" altLang="en-US" smtClean="0">
                <a:ea typeface="ＭＳ Ｐゴシック"/>
              </a:rPr>
              <a:t>16/03/14</a:t>
            </a:fld>
            <a:endParaRPr lang="en-US" altLang="ja-JP">
              <a:ea typeface="ＭＳ Ｐゴシック"/>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C8A0FE37-6D19-4043-A0A2-3F9D73AF82DD}"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2058682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1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664" indent="0">
              <a:buNone/>
              <a:defRPr sz="1200"/>
            </a:lvl2pPr>
            <a:lvl3pPr marL="911349" indent="0">
              <a:buNone/>
              <a:defRPr sz="1000"/>
            </a:lvl3pPr>
            <a:lvl4pPr marL="1367028" indent="0">
              <a:buNone/>
              <a:defRPr sz="900"/>
            </a:lvl4pPr>
            <a:lvl5pPr marL="1822702" indent="0">
              <a:buNone/>
              <a:defRPr sz="900"/>
            </a:lvl5pPr>
            <a:lvl6pPr marL="2278389" indent="0">
              <a:buNone/>
              <a:defRPr sz="900"/>
            </a:lvl6pPr>
            <a:lvl7pPr marL="2734058" indent="0">
              <a:buNone/>
              <a:defRPr sz="900"/>
            </a:lvl7pPr>
            <a:lvl8pPr marL="3189683" indent="0">
              <a:buNone/>
              <a:defRPr sz="900"/>
            </a:lvl8pPr>
            <a:lvl9pPr marL="3645399"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6A149331-4F47-A946-9320-68D6A211967E}"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3764DD7D-912A-8A46-95C3-9A9A0E13B123}"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247817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91646"/>
            <a:ext cx="2058293" cy="676647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91646"/>
            <a:ext cx="6067723" cy="676647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BEE56E5C-18E5-8442-A361-04BEA623817E}" type="slidenum">
              <a:rPr lang="en-US" altLang="ja-JP"/>
              <a:pPr/>
              <a:t>‹#›</a:t>
            </a:fld>
            <a:endParaRPr lang="en-US" altLang="ja-JP"/>
          </a:p>
        </p:txBody>
      </p:sp>
    </p:spTree>
    <p:extLst>
      <p:ext uri="{BB962C8B-B14F-4D97-AF65-F5344CB8AC3E}">
        <p14:creationId xmlns:p14="http://schemas.microsoft.com/office/powerpoint/2010/main" val="2719049743"/>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5664" indent="0">
              <a:buNone/>
              <a:defRPr sz="2800"/>
            </a:lvl2pPr>
            <a:lvl3pPr marL="911349" indent="0">
              <a:buNone/>
              <a:defRPr sz="2400"/>
            </a:lvl3pPr>
            <a:lvl4pPr marL="1367028" indent="0">
              <a:buNone/>
              <a:defRPr sz="2000"/>
            </a:lvl4pPr>
            <a:lvl5pPr marL="1822702" indent="0">
              <a:buNone/>
              <a:defRPr sz="2000"/>
            </a:lvl5pPr>
            <a:lvl6pPr marL="2278389" indent="0">
              <a:buNone/>
              <a:defRPr sz="2000"/>
            </a:lvl6pPr>
            <a:lvl7pPr marL="2734058" indent="0">
              <a:buNone/>
              <a:defRPr sz="2000"/>
            </a:lvl7pPr>
            <a:lvl8pPr marL="3189683" indent="0">
              <a:buNone/>
              <a:defRPr sz="2000"/>
            </a:lvl8pPr>
            <a:lvl9pPr marL="364539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664" indent="0">
              <a:buNone/>
              <a:defRPr sz="1200"/>
            </a:lvl2pPr>
            <a:lvl3pPr marL="911349" indent="0">
              <a:buNone/>
              <a:defRPr sz="1000"/>
            </a:lvl3pPr>
            <a:lvl4pPr marL="1367028" indent="0">
              <a:buNone/>
              <a:defRPr sz="900"/>
            </a:lvl4pPr>
            <a:lvl5pPr marL="1822702" indent="0">
              <a:buNone/>
              <a:defRPr sz="900"/>
            </a:lvl5pPr>
            <a:lvl6pPr marL="2278389" indent="0">
              <a:buNone/>
              <a:defRPr sz="900"/>
            </a:lvl6pPr>
            <a:lvl7pPr marL="2734058" indent="0">
              <a:buNone/>
              <a:defRPr sz="900"/>
            </a:lvl7pPr>
            <a:lvl8pPr marL="3189683" indent="0">
              <a:buNone/>
              <a:defRPr sz="900"/>
            </a:lvl8pPr>
            <a:lvl9pPr marL="3645399"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B7746BE9-C410-5A4A-85DD-23BBE867CE51}"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C0CFC420-A7CD-A541-A06D-021A2FF73A9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8720775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9C801746-8205-5F4D-B081-8FE39B520AA4}"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7DDD4BF1-6A9B-1446-8979-26184A8881F3}"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5040237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4"/>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84"/>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59DBE5A5-6066-7A4B-A6AE-C1F82D7BB2F2}"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4DBFC050-AFBF-C54E-A58C-B0DC5C9C1B3E}"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9111022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9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111" indent="0" algn="ctr">
              <a:buNone/>
              <a:defRPr>
                <a:solidFill>
                  <a:schemeClr val="tx1">
                    <a:tint val="75000"/>
                  </a:schemeClr>
                </a:solidFill>
              </a:defRPr>
            </a:lvl2pPr>
            <a:lvl3pPr marL="910243" indent="0" algn="ctr">
              <a:buNone/>
              <a:defRPr>
                <a:solidFill>
                  <a:schemeClr val="tx1">
                    <a:tint val="75000"/>
                  </a:schemeClr>
                </a:solidFill>
              </a:defRPr>
            </a:lvl3pPr>
            <a:lvl4pPr marL="1365377" indent="0" algn="ctr">
              <a:buNone/>
              <a:defRPr>
                <a:solidFill>
                  <a:schemeClr val="tx1">
                    <a:tint val="75000"/>
                  </a:schemeClr>
                </a:solidFill>
              </a:defRPr>
            </a:lvl4pPr>
            <a:lvl5pPr marL="1820498" indent="0" algn="ctr">
              <a:buNone/>
              <a:defRPr>
                <a:solidFill>
                  <a:schemeClr val="tx1">
                    <a:tint val="75000"/>
                  </a:schemeClr>
                </a:solidFill>
              </a:defRPr>
            </a:lvl5pPr>
            <a:lvl6pPr marL="2275644" indent="0" algn="ctr">
              <a:buNone/>
              <a:defRPr>
                <a:solidFill>
                  <a:schemeClr val="tx1">
                    <a:tint val="75000"/>
                  </a:schemeClr>
                </a:solidFill>
              </a:defRPr>
            </a:lvl6pPr>
            <a:lvl7pPr marL="2730750" indent="0" algn="ctr">
              <a:buNone/>
              <a:defRPr>
                <a:solidFill>
                  <a:schemeClr val="tx1">
                    <a:tint val="75000"/>
                  </a:schemeClr>
                </a:solidFill>
              </a:defRPr>
            </a:lvl7pPr>
            <a:lvl8pPr marL="3185870" indent="0" algn="ctr">
              <a:buNone/>
              <a:defRPr>
                <a:solidFill>
                  <a:schemeClr val="tx1">
                    <a:tint val="75000"/>
                  </a:schemeClr>
                </a:solidFill>
              </a:defRPr>
            </a:lvl8pPr>
            <a:lvl9pPr marL="364099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1A80F9D-E5AB-F548-BB19-D9CAA3B4006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212213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6A4AD6-7FD6-E548-9CC1-1A9F4DCE984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452204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47"/>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96"/>
            <a:ext cx="7772400" cy="1500187"/>
          </a:xfrm>
        </p:spPr>
        <p:txBody>
          <a:bodyPr anchor="b"/>
          <a:lstStyle>
            <a:lvl1pPr marL="0" indent="0">
              <a:buNone/>
              <a:defRPr sz="2000">
                <a:solidFill>
                  <a:schemeClr val="tx1">
                    <a:tint val="75000"/>
                  </a:schemeClr>
                </a:solidFill>
              </a:defRPr>
            </a:lvl1pPr>
            <a:lvl2pPr marL="455111" indent="0">
              <a:buNone/>
              <a:defRPr sz="1800">
                <a:solidFill>
                  <a:schemeClr val="tx1">
                    <a:tint val="75000"/>
                  </a:schemeClr>
                </a:solidFill>
              </a:defRPr>
            </a:lvl2pPr>
            <a:lvl3pPr marL="910243" indent="0">
              <a:buNone/>
              <a:defRPr sz="1600">
                <a:solidFill>
                  <a:schemeClr val="tx1">
                    <a:tint val="75000"/>
                  </a:schemeClr>
                </a:solidFill>
              </a:defRPr>
            </a:lvl3pPr>
            <a:lvl4pPr marL="1365377" indent="0">
              <a:buNone/>
              <a:defRPr sz="1400">
                <a:solidFill>
                  <a:schemeClr val="tx1">
                    <a:tint val="75000"/>
                  </a:schemeClr>
                </a:solidFill>
              </a:defRPr>
            </a:lvl4pPr>
            <a:lvl5pPr marL="1820498" indent="0">
              <a:buNone/>
              <a:defRPr sz="1400">
                <a:solidFill>
                  <a:schemeClr val="tx1">
                    <a:tint val="75000"/>
                  </a:schemeClr>
                </a:solidFill>
              </a:defRPr>
            </a:lvl5pPr>
            <a:lvl6pPr marL="2275644" indent="0">
              <a:buNone/>
              <a:defRPr sz="1400">
                <a:solidFill>
                  <a:schemeClr val="tx1">
                    <a:tint val="75000"/>
                  </a:schemeClr>
                </a:solidFill>
              </a:defRPr>
            </a:lvl6pPr>
            <a:lvl7pPr marL="2730750" indent="0">
              <a:buNone/>
              <a:defRPr sz="1400">
                <a:solidFill>
                  <a:schemeClr val="tx1">
                    <a:tint val="75000"/>
                  </a:schemeClr>
                </a:solidFill>
              </a:defRPr>
            </a:lvl7pPr>
            <a:lvl8pPr marL="3185870" indent="0">
              <a:buNone/>
              <a:defRPr sz="1400">
                <a:solidFill>
                  <a:schemeClr val="tx1">
                    <a:tint val="75000"/>
                  </a:schemeClr>
                </a:solidFill>
              </a:defRPr>
            </a:lvl8pPr>
            <a:lvl9pPr marL="364099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F0BF011-32AF-BD46-B1CE-03D8EE5C900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259290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7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7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C875029-0175-3E4B-B41B-CD2D962F433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514206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111" indent="0">
              <a:buNone/>
              <a:defRPr sz="2000" b="1"/>
            </a:lvl2pPr>
            <a:lvl3pPr marL="910243" indent="0">
              <a:buNone/>
              <a:defRPr sz="1800" b="1"/>
            </a:lvl3pPr>
            <a:lvl4pPr marL="1365377" indent="0">
              <a:buNone/>
              <a:defRPr sz="1600" b="1"/>
            </a:lvl4pPr>
            <a:lvl5pPr marL="1820498" indent="0">
              <a:buNone/>
              <a:defRPr sz="1600" b="1"/>
            </a:lvl5pPr>
            <a:lvl6pPr marL="2275644" indent="0">
              <a:buNone/>
              <a:defRPr sz="1600" b="1"/>
            </a:lvl6pPr>
            <a:lvl7pPr marL="2730750" indent="0">
              <a:buNone/>
              <a:defRPr sz="1600" b="1"/>
            </a:lvl7pPr>
            <a:lvl8pPr marL="3185870" indent="0">
              <a:buNone/>
              <a:defRPr sz="1600" b="1"/>
            </a:lvl8pPr>
            <a:lvl9pPr marL="364099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98" y="1535113"/>
            <a:ext cx="4041775" cy="639762"/>
          </a:xfrm>
        </p:spPr>
        <p:txBody>
          <a:bodyPr anchor="b"/>
          <a:lstStyle>
            <a:lvl1pPr marL="0" indent="0">
              <a:buNone/>
              <a:defRPr sz="2400" b="1"/>
            </a:lvl1pPr>
            <a:lvl2pPr marL="455111" indent="0">
              <a:buNone/>
              <a:defRPr sz="2000" b="1"/>
            </a:lvl2pPr>
            <a:lvl3pPr marL="910243" indent="0">
              <a:buNone/>
              <a:defRPr sz="1800" b="1"/>
            </a:lvl3pPr>
            <a:lvl4pPr marL="1365377" indent="0">
              <a:buNone/>
              <a:defRPr sz="1600" b="1"/>
            </a:lvl4pPr>
            <a:lvl5pPr marL="1820498" indent="0">
              <a:buNone/>
              <a:defRPr sz="1600" b="1"/>
            </a:lvl5pPr>
            <a:lvl6pPr marL="2275644" indent="0">
              <a:buNone/>
              <a:defRPr sz="1600" b="1"/>
            </a:lvl6pPr>
            <a:lvl7pPr marL="2730750" indent="0">
              <a:buNone/>
              <a:defRPr sz="1600" b="1"/>
            </a:lvl7pPr>
            <a:lvl8pPr marL="3185870" indent="0">
              <a:buNone/>
              <a:defRPr sz="1600" b="1"/>
            </a:lvl8pPr>
            <a:lvl9pPr marL="364099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9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3C3A293-F8B4-7141-B960-B56FDF7C7BA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101191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D303C48-56DB-974A-AF15-5AD954B19C1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211643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50BD4B-2F04-D74D-9568-AE662891105E}"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9690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54582" indent="0" algn="ctr">
              <a:buNone/>
              <a:defRPr>
                <a:solidFill>
                  <a:schemeClr val="tx1">
                    <a:tint val="75000"/>
                  </a:schemeClr>
                </a:solidFill>
              </a:defRPr>
            </a:lvl2pPr>
            <a:lvl3pPr marL="909193" indent="0" algn="ctr">
              <a:buNone/>
              <a:defRPr>
                <a:solidFill>
                  <a:schemeClr val="tx1">
                    <a:tint val="75000"/>
                  </a:schemeClr>
                </a:solidFill>
              </a:defRPr>
            </a:lvl3pPr>
            <a:lvl4pPr marL="1363804" indent="0" algn="ctr">
              <a:buNone/>
              <a:defRPr>
                <a:solidFill>
                  <a:schemeClr val="tx1">
                    <a:tint val="75000"/>
                  </a:schemeClr>
                </a:solidFill>
              </a:defRPr>
            </a:lvl4pPr>
            <a:lvl5pPr marL="1818407" indent="0" algn="ctr">
              <a:buNone/>
              <a:defRPr>
                <a:solidFill>
                  <a:schemeClr val="tx1">
                    <a:tint val="75000"/>
                  </a:schemeClr>
                </a:solidFill>
              </a:defRPr>
            </a:lvl5pPr>
            <a:lvl6pPr marL="2273027" indent="0" algn="ctr">
              <a:buNone/>
              <a:defRPr>
                <a:solidFill>
                  <a:schemeClr val="tx1">
                    <a:tint val="75000"/>
                  </a:schemeClr>
                </a:solidFill>
              </a:defRPr>
            </a:lvl6pPr>
            <a:lvl7pPr marL="2727612" indent="0" algn="ctr">
              <a:buNone/>
              <a:defRPr>
                <a:solidFill>
                  <a:schemeClr val="tx1">
                    <a:tint val="75000"/>
                  </a:schemeClr>
                </a:solidFill>
              </a:defRPr>
            </a:lvl7pPr>
            <a:lvl8pPr marL="3182207" indent="0" algn="ctr">
              <a:buNone/>
              <a:defRPr>
                <a:solidFill>
                  <a:schemeClr val="tx1">
                    <a:tint val="75000"/>
                  </a:schemeClr>
                </a:solidFill>
              </a:defRPr>
            </a:lvl8pPr>
            <a:lvl9pPr marL="363680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BAE6407-9A50-B246-9451-002ED26317D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19811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111" indent="0">
              <a:buNone/>
              <a:defRPr sz="1200"/>
            </a:lvl2pPr>
            <a:lvl3pPr marL="910243" indent="0">
              <a:buNone/>
              <a:defRPr sz="1000"/>
            </a:lvl3pPr>
            <a:lvl4pPr marL="1365377" indent="0">
              <a:buNone/>
              <a:defRPr sz="900"/>
            </a:lvl4pPr>
            <a:lvl5pPr marL="1820498" indent="0">
              <a:buNone/>
              <a:defRPr sz="900"/>
            </a:lvl5pPr>
            <a:lvl6pPr marL="2275644" indent="0">
              <a:buNone/>
              <a:defRPr sz="900"/>
            </a:lvl6pPr>
            <a:lvl7pPr marL="2730750" indent="0">
              <a:buNone/>
              <a:defRPr sz="900"/>
            </a:lvl7pPr>
            <a:lvl8pPr marL="3185870" indent="0">
              <a:buNone/>
              <a:defRPr sz="900"/>
            </a:lvl8pPr>
            <a:lvl9pPr marL="364099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7A26745-9304-F645-801E-38DD3184019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554828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111" indent="0">
              <a:buNone/>
              <a:defRPr sz="2800"/>
            </a:lvl2pPr>
            <a:lvl3pPr marL="910243" indent="0">
              <a:buNone/>
              <a:defRPr sz="2400"/>
            </a:lvl3pPr>
            <a:lvl4pPr marL="1365377" indent="0">
              <a:buNone/>
              <a:defRPr sz="2000"/>
            </a:lvl4pPr>
            <a:lvl5pPr marL="1820498" indent="0">
              <a:buNone/>
              <a:defRPr sz="2000"/>
            </a:lvl5pPr>
            <a:lvl6pPr marL="2275644" indent="0">
              <a:buNone/>
              <a:defRPr sz="2000"/>
            </a:lvl6pPr>
            <a:lvl7pPr marL="2730750" indent="0">
              <a:buNone/>
              <a:defRPr sz="2000"/>
            </a:lvl7pPr>
            <a:lvl8pPr marL="3185870" indent="0">
              <a:buNone/>
              <a:defRPr sz="2000"/>
            </a:lvl8pPr>
            <a:lvl9pPr marL="364099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111" indent="0">
              <a:buNone/>
              <a:defRPr sz="1200"/>
            </a:lvl2pPr>
            <a:lvl3pPr marL="910243" indent="0">
              <a:buNone/>
              <a:defRPr sz="1000"/>
            </a:lvl3pPr>
            <a:lvl4pPr marL="1365377" indent="0">
              <a:buNone/>
              <a:defRPr sz="900"/>
            </a:lvl4pPr>
            <a:lvl5pPr marL="1820498" indent="0">
              <a:buNone/>
              <a:defRPr sz="900"/>
            </a:lvl5pPr>
            <a:lvl6pPr marL="2275644" indent="0">
              <a:buNone/>
              <a:defRPr sz="900"/>
            </a:lvl6pPr>
            <a:lvl7pPr marL="2730750" indent="0">
              <a:buNone/>
              <a:defRPr sz="900"/>
            </a:lvl7pPr>
            <a:lvl8pPr marL="3185870" indent="0">
              <a:buNone/>
              <a:defRPr sz="900"/>
            </a:lvl8pPr>
            <a:lvl9pPr marL="364099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DBD3AE0-8143-2F4A-A470-B405CD37AD1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566349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6212F0-9102-3645-A12B-2167A8897DA6}"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84593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1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71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8970C0D-AC73-B64B-9523-D5880095AC4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954535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46"/>
            <a:ext cx="6400354" cy="1752451"/>
          </a:xfrm>
        </p:spPr>
        <p:txBody>
          <a:bodyPr/>
          <a:lstStyle>
            <a:lvl1pPr marL="0" indent="0" algn="ctr">
              <a:buNone/>
              <a:defRPr/>
            </a:lvl1pPr>
            <a:lvl2pPr marL="318890" indent="0" algn="ctr">
              <a:buNone/>
              <a:defRPr/>
            </a:lvl2pPr>
            <a:lvl3pPr marL="637665" indent="0" algn="ctr">
              <a:buNone/>
              <a:defRPr/>
            </a:lvl3pPr>
            <a:lvl4pPr marL="956723" indent="0" algn="ctr">
              <a:buNone/>
              <a:defRPr/>
            </a:lvl4pPr>
            <a:lvl5pPr marL="1275349" indent="0" algn="ctr">
              <a:buNone/>
              <a:defRPr/>
            </a:lvl5pPr>
            <a:lvl6pPr marL="1594229" indent="0" algn="ctr">
              <a:buNone/>
              <a:defRPr/>
            </a:lvl6pPr>
            <a:lvl7pPr marL="1913084" indent="0" algn="ctr">
              <a:buNone/>
              <a:defRPr/>
            </a:lvl7pPr>
            <a:lvl8pPr marL="2231880" indent="0" algn="ctr">
              <a:buNone/>
              <a:defRPr/>
            </a:lvl8pPr>
            <a:lvl9pPr marL="255072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921227238"/>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8942727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89"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89" y="2906613"/>
            <a:ext cx="7772176" cy="1500188"/>
          </a:xfrm>
        </p:spPr>
        <p:txBody>
          <a:bodyPr anchor="b"/>
          <a:lstStyle>
            <a:lvl1pPr marL="0" indent="0">
              <a:buNone/>
              <a:defRPr sz="1400"/>
            </a:lvl1pPr>
            <a:lvl2pPr marL="318890" indent="0">
              <a:buNone/>
              <a:defRPr sz="1300"/>
            </a:lvl2pPr>
            <a:lvl3pPr marL="637665" indent="0">
              <a:buNone/>
              <a:defRPr sz="1100"/>
            </a:lvl3pPr>
            <a:lvl4pPr marL="956723" indent="0">
              <a:buNone/>
              <a:defRPr sz="1000"/>
            </a:lvl4pPr>
            <a:lvl5pPr marL="1275349" indent="0">
              <a:buNone/>
              <a:defRPr sz="1000"/>
            </a:lvl5pPr>
            <a:lvl6pPr marL="1594229" indent="0">
              <a:buNone/>
              <a:defRPr sz="1000"/>
            </a:lvl6pPr>
            <a:lvl7pPr marL="1913084" indent="0">
              <a:buNone/>
              <a:defRPr sz="1000"/>
            </a:lvl7pPr>
            <a:lvl8pPr marL="2231880" indent="0">
              <a:buNone/>
              <a:defRPr sz="1000"/>
            </a:lvl8pPr>
            <a:lvl9pPr marL="2550720"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777772160"/>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7" y="1848862"/>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848862"/>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20800479"/>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18890" indent="0">
              <a:buNone/>
              <a:defRPr sz="1400" b="1"/>
            </a:lvl2pPr>
            <a:lvl3pPr marL="637665" indent="0">
              <a:buNone/>
              <a:defRPr sz="1300" b="1"/>
            </a:lvl3pPr>
            <a:lvl4pPr marL="956723" indent="0">
              <a:buNone/>
              <a:defRPr sz="1100" b="1"/>
            </a:lvl4pPr>
            <a:lvl5pPr marL="1275349" indent="0">
              <a:buNone/>
              <a:defRPr sz="1100" b="1"/>
            </a:lvl5pPr>
            <a:lvl6pPr marL="1594229" indent="0">
              <a:buNone/>
              <a:defRPr sz="1100" b="1"/>
            </a:lvl6pPr>
            <a:lvl7pPr marL="1913084" indent="0">
              <a:buNone/>
              <a:defRPr sz="1100" b="1"/>
            </a:lvl7pPr>
            <a:lvl8pPr marL="2231880" indent="0">
              <a:buNone/>
              <a:defRPr sz="1100" b="1"/>
            </a:lvl8pPr>
            <a:lvl9pPr marL="2550720"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5" y="1534791"/>
            <a:ext cx="4041799" cy="639589"/>
          </a:xfrm>
        </p:spPr>
        <p:txBody>
          <a:bodyPr anchor="b"/>
          <a:lstStyle>
            <a:lvl1pPr marL="0" indent="0">
              <a:buNone/>
              <a:defRPr sz="1700" b="1"/>
            </a:lvl1pPr>
            <a:lvl2pPr marL="318890" indent="0">
              <a:buNone/>
              <a:defRPr sz="1400" b="1"/>
            </a:lvl2pPr>
            <a:lvl3pPr marL="637665" indent="0">
              <a:buNone/>
              <a:defRPr sz="1300" b="1"/>
            </a:lvl3pPr>
            <a:lvl4pPr marL="956723" indent="0">
              <a:buNone/>
              <a:defRPr sz="1100" b="1"/>
            </a:lvl4pPr>
            <a:lvl5pPr marL="1275349" indent="0">
              <a:buNone/>
              <a:defRPr sz="1100" b="1"/>
            </a:lvl5pPr>
            <a:lvl6pPr marL="1594229" indent="0">
              <a:buNone/>
              <a:defRPr sz="1100" b="1"/>
            </a:lvl6pPr>
            <a:lvl7pPr marL="1913084" indent="0">
              <a:buNone/>
              <a:defRPr sz="1100" b="1"/>
            </a:lvl7pPr>
            <a:lvl8pPr marL="2231880" indent="0">
              <a:buNone/>
              <a:defRPr sz="1100" b="1"/>
            </a:lvl8pPr>
            <a:lvl9pPr marL="2550720"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54256216"/>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52788136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C2494B-E766-514D-B22F-4EF66F5134E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672805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29142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44" y="273890"/>
            <a:ext cx="3008189" cy="1161975"/>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4" y="273475"/>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44" y="1435448"/>
            <a:ext cx="3008189" cy="4690318"/>
          </a:xfrm>
        </p:spPr>
        <p:txBody>
          <a:bodyPr/>
          <a:lstStyle>
            <a:lvl1pPr marL="0" indent="0">
              <a:buNone/>
              <a:defRPr sz="1000"/>
            </a:lvl1pPr>
            <a:lvl2pPr marL="318890" indent="0">
              <a:buNone/>
              <a:defRPr sz="800"/>
            </a:lvl2pPr>
            <a:lvl3pPr marL="637665" indent="0">
              <a:buNone/>
              <a:defRPr sz="700"/>
            </a:lvl3pPr>
            <a:lvl4pPr marL="956723" indent="0">
              <a:buNone/>
              <a:defRPr sz="600"/>
            </a:lvl4pPr>
            <a:lvl5pPr marL="1275349" indent="0">
              <a:buNone/>
              <a:defRPr sz="600"/>
            </a:lvl5pPr>
            <a:lvl6pPr marL="1594229" indent="0">
              <a:buNone/>
              <a:defRPr sz="600"/>
            </a:lvl6pPr>
            <a:lvl7pPr marL="1913084" indent="0">
              <a:buNone/>
              <a:defRPr sz="600"/>
            </a:lvl7pPr>
            <a:lvl8pPr marL="2231880" indent="0">
              <a:buNone/>
              <a:defRPr sz="600"/>
            </a:lvl8pPr>
            <a:lvl9pPr marL="2550720"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1227956811"/>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32" y="4801144"/>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32" y="612800"/>
            <a:ext cx="5486177" cy="4114354"/>
          </a:xfrm>
        </p:spPr>
        <p:txBody>
          <a:bodyPr/>
          <a:lstStyle>
            <a:lvl1pPr marL="0" indent="0">
              <a:buNone/>
              <a:defRPr sz="2200"/>
            </a:lvl1pPr>
            <a:lvl2pPr marL="318890" indent="0">
              <a:buNone/>
              <a:defRPr sz="2000"/>
            </a:lvl2pPr>
            <a:lvl3pPr marL="637665" indent="0">
              <a:buNone/>
              <a:defRPr sz="1700"/>
            </a:lvl3pPr>
            <a:lvl4pPr marL="956723" indent="0">
              <a:buNone/>
              <a:defRPr sz="1400"/>
            </a:lvl4pPr>
            <a:lvl5pPr marL="1275349" indent="0">
              <a:buNone/>
              <a:defRPr sz="1400"/>
            </a:lvl5pPr>
            <a:lvl6pPr marL="1594229" indent="0">
              <a:buNone/>
              <a:defRPr sz="1400"/>
            </a:lvl6pPr>
            <a:lvl7pPr marL="1913084" indent="0">
              <a:buNone/>
              <a:defRPr sz="1400"/>
            </a:lvl7pPr>
            <a:lvl8pPr marL="2231880" indent="0">
              <a:buNone/>
              <a:defRPr sz="1400"/>
            </a:lvl8pPr>
            <a:lvl9pPr marL="2550720" indent="0">
              <a:buNone/>
              <a:defRPr sz="1400"/>
            </a:lvl9pPr>
          </a:lstStyle>
          <a:p>
            <a:endParaRPr lang="ja-JP" altLang="en-US"/>
          </a:p>
        </p:txBody>
      </p:sp>
      <p:sp>
        <p:nvSpPr>
          <p:cNvPr id="4" name="テキスト プレースホルダー 3"/>
          <p:cNvSpPr>
            <a:spLocks noGrp="1"/>
          </p:cNvSpPr>
          <p:nvPr>
            <p:ph type="body" sz="half" idx="2"/>
          </p:nvPr>
        </p:nvSpPr>
        <p:spPr>
          <a:xfrm>
            <a:off x="1792732" y="5367862"/>
            <a:ext cx="5486177" cy="804788"/>
          </a:xfrm>
        </p:spPr>
        <p:txBody>
          <a:bodyPr/>
          <a:lstStyle>
            <a:lvl1pPr marL="0" indent="0">
              <a:buNone/>
              <a:defRPr sz="1000"/>
            </a:lvl1pPr>
            <a:lvl2pPr marL="318890" indent="0">
              <a:buNone/>
              <a:defRPr sz="800"/>
            </a:lvl2pPr>
            <a:lvl3pPr marL="637665" indent="0">
              <a:buNone/>
              <a:defRPr sz="700"/>
            </a:lvl3pPr>
            <a:lvl4pPr marL="956723" indent="0">
              <a:buNone/>
              <a:defRPr sz="600"/>
            </a:lvl4pPr>
            <a:lvl5pPr marL="1275349" indent="0">
              <a:buNone/>
              <a:defRPr sz="600"/>
            </a:lvl5pPr>
            <a:lvl6pPr marL="1594229" indent="0">
              <a:buNone/>
              <a:defRPr sz="600"/>
            </a:lvl6pPr>
            <a:lvl7pPr marL="1913084" indent="0">
              <a:buNone/>
              <a:defRPr sz="600"/>
            </a:lvl7pPr>
            <a:lvl8pPr marL="2231880" indent="0">
              <a:buNone/>
              <a:defRPr sz="600"/>
            </a:lvl8pPr>
            <a:lvl9pPr marL="2550720"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268928756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5529876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107156"/>
            <a:ext cx="2058293" cy="629543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107156"/>
            <a:ext cx="6067723" cy="629543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92363405"/>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59"/>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3880" indent="0" algn="ctr">
              <a:buNone/>
              <a:defRPr>
                <a:solidFill>
                  <a:schemeClr val="tx1">
                    <a:tint val="75000"/>
                  </a:schemeClr>
                </a:solidFill>
              </a:defRPr>
            </a:lvl2pPr>
            <a:lvl3pPr marL="907767" indent="0" algn="ctr">
              <a:buNone/>
              <a:defRPr>
                <a:solidFill>
                  <a:schemeClr val="tx1">
                    <a:tint val="75000"/>
                  </a:schemeClr>
                </a:solidFill>
              </a:defRPr>
            </a:lvl3pPr>
            <a:lvl4pPr marL="1361667" indent="0" algn="ctr">
              <a:buNone/>
              <a:defRPr>
                <a:solidFill>
                  <a:schemeClr val="tx1">
                    <a:tint val="75000"/>
                  </a:schemeClr>
                </a:solidFill>
              </a:defRPr>
            </a:lvl4pPr>
            <a:lvl5pPr marL="1815562" indent="0" algn="ctr">
              <a:buNone/>
              <a:defRPr>
                <a:solidFill>
                  <a:schemeClr val="tx1">
                    <a:tint val="75000"/>
                  </a:schemeClr>
                </a:solidFill>
              </a:defRPr>
            </a:lvl5pPr>
            <a:lvl6pPr marL="2269461" indent="0" algn="ctr">
              <a:buNone/>
              <a:defRPr>
                <a:solidFill>
                  <a:schemeClr val="tx1">
                    <a:tint val="75000"/>
                  </a:schemeClr>
                </a:solidFill>
              </a:defRPr>
            </a:lvl6pPr>
            <a:lvl7pPr marL="2723336" indent="0" algn="ctr">
              <a:buNone/>
              <a:defRPr>
                <a:solidFill>
                  <a:schemeClr val="tx1">
                    <a:tint val="75000"/>
                  </a:schemeClr>
                </a:solidFill>
              </a:defRPr>
            </a:lvl7pPr>
            <a:lvl8pPr marL="3177228" indent="0" algn="ctr">
              <a:buNone/>
              <a:defRPr>
                <a:solidFill>
                  <a:schemeClr val="tx1">
                    <a:tint val="75000"/>
                  </a:schemeClr>
                </a:solidFill>
              </a:defRPr>
            </a:lvl8pPr>
            <a:lvl9pPr marL="3631118"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05F91433-AA8D-AC45-AFEE-16A59B9FE91D}"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2C3B0EAD-00BC-9B43-A218-4258200AAE0B}"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5420315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EEDEF161-4C28-854C-833F-91748CF8F484}"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EEAB093B-3E8F-BC42-91B0-A590C07E6CDD}"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8468806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23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814"/>
            <a:ext cx="7772400" cy="1500187"/>
          </a:xfrm>
        </p:spPr>
        <p:txBody>
          <a:bodyPr anchor="b"/>
          <a:lstStyle>
            <a:lvl1pPr marL="0" indent="0">
              <a:buNone/>
              <a:defRPr sz="2000">
                <a:solidFill>
                  <a:schemeClr val="tx1">
                    <a:tint val="75000"/>
                  </a:schemeClr>
                </a:solidFill>
              </a:defRPr>
            </a:lvl1pPr>
            <a:lvl2pPr marL="453880" indent="0">
              <a:buNone/>
              <a:defRPr sz="1800">
                <a:solidFill>
                  <a:schemeClr val="tx1">
                    <a:tint val="75000"/>
                  </a:schemeClr>
                </a:solidFill>
              </a:defRPr>
            </a:lvl2pPr>
            <a:lvl3pPr marL="907767" indent="0">
              <a:buNone/>
              <a:defRPr sz="1600">
                <a:solidFill>
                  <a:schemeClr val="tx1">
                    <a:tint val="75000"/>
                  </a:schemeClr>
                </a:solidFill>
              </a:defRPr>
            </a:lvl3pPr>
            <a:lvl4pPr marL="1361667" indent="0">
              <a:buNone/>
              <a:defRPr sz="1400">
                <a:solidFill>
                  <a:schemeClr val="tx1">
                    <a:tint val="75000"/>
                  </a:schemeClr>
                </a:solidFill>
              </a:defRPr>
            </a:lvl4pPr>
            <a:lvl5pPr marL="1815562" indent="0">
              <a:buNone/>
              <a:defRPr sz="1400">
                <a:solidFill>
                  <a:schemeClr val="tx1">
                    <a:tint val="75000"/>
                  </a:schemeClr>
                </a:solidFill>
              </a:defRPr>
            </a:lvl5pPr>
            <a:lvl6pPr marL="2269461" indent="0">
              <a:buNone/>
              <a:defRPr sz="1400">
                <a:solidFill>
                  <a:schemeClr val="tx1">
                    <a:tint val="75000"/>
                  </a:schemeClr>
                </a:solidFill>
              </a:defRPr>
            </a:lvl6pPr>
            <a:lvl7pPr marL="2723336" indent="0">
              <a:buNone/>
              <a:defRPr sz="1400">
                <a:solidFill>
                  <a:schemeClr val="tx1">
                    <a:tint val="75000"/>
                  </a:schemeClr>
                </a:solidFill>
              </a:defRPr>
            </a:lvl7pPr>
            <a:lvl8pPr marL="3177228" indent="0">
              <a:buNone/>
              <a:defRPr sz="1400">
                <a:solidFill>
                  <a:schemeClr val="tx1">
                    <a:tint val="75000"/>
                  </a:schemeClr>
                </a:solidFill>
              </a:defRPr>
            </a:lvl8pPr>
            <a:lvl9pPr marL="3631118"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EE8E088F-64DE-F94F-9756-71800F242823}"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C22CF4D-7ADC-9046-99A8-EA2D9B35B2AF}"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0431193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9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9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CFD9816B-CEEF-FF40-ACFD-9E4E70D6DDA7}"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3E134F99-E099-2F41-946F-43002ECD3EC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7451321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3880" indent="0">
              <a:buNone/>
              <a:defRPr sz="2000" b="1"/>
            </a:lvl2pPr>
            <a:lvl3pPr marL="907767" indent="0">
              <a:buNone/>
              <a:defRPr sz="1800" b="1"/>
            </a:lvl3pPr>
            <a:lvl4pPr marL="1361667" indent="0">
              <a:buNone/>
              <a:defRPr sz="1600" b="1"/>
            </a:lvl4pPr>
            <a:lvl5pPr marL="1815562" indent="0">
              <a:buNone/>
              <a:defRPr sz="1600" b="1"/>
            </a:lvl5pPr>
            <a:lvl6pPr marL="2269461" indent="0">
              <a:buNone/>
              <a:defRPr sz="1600" b="1"/>
            </a:lvl6pPr>
            <a:lvl7pPr marL="2723336" indent="0">
              <a:buNone/>
              <a:defRPr sz="1600" b="1"/>
            </a:lvl7pPr>
            <a:lvl8pPr marL="3177228" indent="0">
              <a:buNone/>
              <a:defRPr sz="1600" b="1"/>
            </a:lvl8pPr>
            <a:lvl9pPr marL="363111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152" y="1535113"/>
            <a:ext cx="4041775" cy="639762"/>
          </a:xfrm>
        </p:spPr>
        <p:txBody>
          <a:bodyPr anchor="b"/>
          <a:lstStyle>
            <a:lvl1pPr marL="0" indent="0">
              <a:buNone/>
              <a:defRPr sz="2400" b="1"/>
            </a:lvl1pPr>
            <a:lvl2pPr marL="453880" indent="0">
              <a:buNone/>
              <a:defRPr sz="2000" b="1"/>
            </a:lvl2pPr>
            <a:lvl3pPr marL="907767" indent="0">
              <a:buNone/>
              <a:defRPr sz="1800" b="1"/>
            </a:lvl3pPr>
            <a:lvl4pPr marL="1361667" indent="0">
              <a:buNone/>
              <a:defRPr sz="1600" b="1"/>
            </a:lvl4pPr>
            <a:lvl5pPr marL="1815562" indent="0">
              <a:buNone/>
              <a:defRPr sz="1600" b="1"/>
            </a:lvl5pPr>
            <a:lvl6pPr marL="2269461" indent="0">
              <a:buNone/>
              <a:defRPr sz="1600" b="1"/>
            </a:lvl6pPr>
            <a:lvl7pPr marL="2723336" indent="0">
              <a:buNone/>
              <a:defRPr sz="1600" b="1"/>
            </a:lvl7pPr>
            <a:lvl8pPr marL="3177228" indent="0">
              <a:buNone/>
              <a:defRPr sz="1600" b="1"/>
            </a:lvl8pPr>
            <a:lvl9pPr marL="363111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1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695AFE40-E305-7846-B935-43E0F57A4C9F}" type="datetime1">
              <a:rPr lang="ja-JP" altLang="en-US" smtClean="0">
                <a:ea typeface="ＭＳ Ｐゴシック"/>
              </a:rPr>
              <a:t>16/03/14</a:t>
            </a:fld>
            <a:endParaRPr lang="en-US" altLang="ja-JP">
              <a:ea typeface="ＭＳ Ｐゴシック"/>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9" name="スライド番号プレースホルダー 5"/>
          <p:cNvSpPr>
            <a:spLocks noGrp="1"/>
          </p:cNvSpPr>
          <p:nvPr>
            <p:ph type="sldNum" sz="quarter" idx="12"/>
          </p:nvPr>
        </p:nvSpPr>
        <p:spPr/>
        <p:txBody>
          <a:bodyPr/>
          <a:lstStyle>
            <a:lvl1pPr>
              <a:defRPr/>
            </a:lvl1pPr>
          </a:lstStyle>
          <a:p>
            <a:fld id="{27FF1678-432D-7240-AF2C-16B5A085480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978566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1"/>
            <a:ext cx="7772400" cy="1362074"/>
          </a:xfrm>
        </p:spPr>
        <p:txBody>
          <a:bodyPr anchor="t"/>
          <a:lstStyle>
            <a:lvl1pPr algn="l">
              <a:defRPr sz="41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822"/>
            <a:ext cx="7772400" cy="1500187"/>
          </a:xfrm>
        </p:spPr>
        <p:txBody>
          <a:bodyPr anchor="b"/>
          <a:lstStyle>
            <a:lvl1pPr marL="0" indent="0">
              <a:buNone/>
              <a:defRPr sz="2000">
                <a:solidFill>
                  <a:schemeClr val="tx1">
                    <a:tint val="75000"/>
                  </a:schemeClr>
                </a:solidFill>
              </a:defRPr>
            </a:lvl1pPr>
            <a:lvl2pPr marL="454582" indent="0">
              <a:buNone/>
              <a:defRPr sz="1800">
                <a:solidFill>
                  <a:schemeClr val="tx1">
                    <a:tint val="75000"/>
                  </a:schemeClr>
                </a:solidFill>
              </a:defRPr>
            </a:lvl2pPr>
            <a:lvl3pPr marL="909193" indent="0">
              <a:buNone/>
              <a:defRPr sz="1600">
                <a:solidFill>
                  <a:schemeClr val="tx1">
                    <a:tint val="75000"/>
                  </a:schemeClr>
                </a:solidFill>
              </a:defRPr>
            </a:lvl3pPr>
            <a:lvl4pPr marL="1363804" indent="0">
              <a:buNone/>
              <a:defRPr sz="1400">
                <a:solidFill>
                  <a:schemeClr val="tx1">
                    <a:tint val="75000"/>
                  </a:schemeClr>
                </a:solidFill>
              </a:defRPr>
            </a:lvl4pPr>
            <a:lvl5pPr marL="1818407" indent="0">
              <a:buNone/>
              <a:defRPr sz="1400">
                <a:solidFill>
                  <a:schemeClr val="tx1">
                    <a:tint val="75000"/>
                  </a:schemeClr>
                </a:solidFill>
              </a:defRPr>
            </a:lvl5pPr>
            <a:lvl6pPr marL="2273027" indent="0">
              <a:buNone/>
              <a:defRPr sz="1400">
                <a:solidFill>
                  <a:schemeClr val="tx1">
                    <a:tint val="75000"/>
                  </a:schemeClr>
                </a:solidFill>
              </a:defRPr>
            </a:lvl6pPr>
            <a:lvl7pPr marL="2727612" indent="0">
              <a:buNone/>
              <a:defRPr sz="1400">
                <a:solidFill>
                  <a:schemeClr val="tx1">
                    <a:tint val="75000"/>
                  </a:schemeClr>
                </a:solidFill>
              </a:defRPr>
            </a:lvl7pPr>
            <a:lvl8pPr marL="3182207" indent="0">
              <a:buNone/>
              <a:defRPr sz="1400">
                <a:solidFill>
                  <a:schemeClr val="tx1">
                    <a:tint val="75000"/>
                  </a:schemeClr>
                </a:solidFill>
              </a:defRPr>
            </a:lvl8pPr>
            <a:lvl9pPr marL="363680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C3D95ED-D397-AF4B-BA9D-E777A0225F3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034321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B51C3FCA-0BC3-D74B-8872-5765A00B3162}" type="datetime1">
              <a:rPr lang="ja-JP" altLang="en-US" smtClean="0">
                <a:ea typeface="ＭＳ Ｐゴシック"/>
              </a:rPr>
              <a:t>16/03/14</a:t>
            </a:fld>
            <a:endParaRPr lang="en-US" altLang="ja-JP">
              <a:ea typeface="ＭＳ Ｐゴシック"/>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5" name="スライド番号プレースホルダー 5"/>
          <p:cNvSpPr>
            <a:spLocks noGrp="1"/>
          </p:cNvSpPr>
          <p:nvPr>
            <p:ph type="sldNum" sz="quarter" idx="12"/>
          </p:nvPr>
        </p:nvSpPr>
        <p:spPr/>
        <p:txBody>
          <a:bodyPr/>
          <a:lstStyle>
            <a:lvl1pPr>
              <a:defRPr/>
            </a:lvl1pPr>
          </a:lstStyle>
          <a:p>
            <a:fld id="{ED1CB2A2-E003-004B-B0D3-F0C6608AF71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9812276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6D80EB4C-5C82-0648-B9F7-EED4187134AD}" type="datetime1">
              <a:rPr lang="ja-JP" altLang="en-US" smtClean="0">
                <a:ea typeface="ＭＳ Ｐゴシック"/>
              </a:rPr>
              <a:t>16/03/14</a:t>
            </a:fld>
            <a:endParaRPr lang="en-US" altLang="ja-JP">
              <a:ea typeface="ＭＳ Ｐゴシック"/>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4" name="スライド番号プレースホルダー 5"/>
          <p:cNvSpPr>
            <a:spLocks noGrp="1"/>
          </p:cNvSpPr>
          <p:nvPr>
            <p:ph type="sldNum" sz="quarter" idx="12"/>
          </p:nvPr>
        </p:nvSpPr>
        <p:spPr/>
        <p:txBody>
          <a:bodyPr/>
          <a:lstStyle>
            <a:lvl1pPr>
              <a:defRPr/>
            </a:lvl1pPr>
          </a:lstStyle>
          <a:p>
            <a:fld id="{723FED13-93A2-D846-A531-40765105536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3745502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3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3880" indent="0">
              <a:buNone/>
              <a:defRPr sz="1200"/>
            </a:lvl2pPr>
            <a:lvl3pPr marL="907767" indent="0">
              <a:buNone/>
              <a:defRPr sz="1000"/>
            </a:lvl3pPr>
            <a:lvl4pPr marL="1361667" indent="0">
              <a:buNone/>
              <a:defRPr sz="900"/>
            </a:lvl4pPr>
            <a:lvl5pPr marL="1815562" indent="0">
              <a:buNone/>
              <a:defRPr sz="900"/>
            </a:lvl5pPr>
            <a:lvl6pPr marL="2269461" indent="0">
              <a:buNone/>
              <a:defRPr sz="900"/>
            </a:lvl6pPr>
            <a:lvl7pPr marL="2723336" indent="0">
              <a:buNone/>
              <a:defRPr sz="900"/>
            </a:lvl7pPr>
            <a:lvl8pPr marL="3177228" indent="0">
              <a:buNone/>
              <a:defRPr sz="900"/>
            </a:lvl8pPr>
            <a:lvl9pPr marL="3631118"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F1A65835-FE30-1E43-8DF7-990F4B06F042}"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EA8912C0-A024-2C44-A2DD-20A89815361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7575221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3880" indent="0">
              <a:buNone/>
              <a:defRPr sz="2800"/>
            </a:lvl2pPr>
            <a:lvl3pPr marL="907767" indent="0">
              <a:buNone/>
              <a:defRPr sz="2400"/>
            </a:lvl3pPr>
            <a:lvl4pPr marL="1361667" indent="0">
              <a:buNone/>
              <a:defRPr sz="2000"/>
            </a:lvl4pPr>
            <a:lvl5pPr marL="1815562" indent="0">
              <a:buNone/>
              <a:defRPr sz="2000"/>
            </a:lvl5pPr>
            <a:lvl6pPr marL="2269461" indent="0">
              <a:buNone/>
              <a:defRPr sz="2000"/>
            </a:lvl6pPr>
            <a:lvl7pPr marL="2723336" indent="0">
              <a:buNone/>
              <a:defRPr sz="2000"/>
            </a:lvl7pPr>
            <a:lvl8pPr marL="3177228" indent="0">
              <a:buNone/>
              <a:defRPr sz="2000"/>
            </a:lvl8pPr>
            <a:lvl9pPr marL="3631118"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3880" indent="0">
              <a:buNone/>
              <a:defRPr sz="1200"/>
            </a:lvl2pPr>
            <a:lvl3pPr marL="907767" indent="0">
              <a:buNone/>
              <a:defRPr sz="1000"/>
            </a:lvl3pPr>
            <a:lvl4pPr marL="1361667" indent="0">
              <a:buNone/>
              <a:defRPr sz="900"/>
            </a:lvl4pPr>
            <a:lvl5pPr marL="1815562" indent="0">
              <a:buNone/>
              <a:defRPr sz="900"/>
            </a:lvl5pPr>
            <a:lvl6pPr marL="2269461" indent="0">
              <a:buNone/>
              <a:defRPr sz="900"/>
            </a:lvl6pPr>
            <a:lvl7pPr marL="2723336" indent="0">
              <a:buNone/>
              <a:defRPr sz="900"/>
            </a:lvl7pPr>
            <a:lvl8pPr marL="3177228" indent="0">
              <a:buNone/>
              <a:defRPr sz="900"/>
            </a:lvl8pPr>
            <a:lvl9pPr marL="3631118"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85C28753-5CF4-CA4B-BB30-8737363493BE}" type="datetime1">
              <a:rPr lang="ja-JP" altLang="en-US" smtClean="0">
                <a:ea typeface="ＭＳ Ｐゴシック"/>
              </a:rPr>
              <a:t>16/03/14</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62927826-4B2A-BA44-AD87-659AB8781BD4}"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439601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EE9A6CD0-2E62-694C-A1C2-03B1551FF17A}"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0EEF7F5-14EF-1145-BEA0-C0556F76CA08}"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40332830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37"/>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737"/>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22584A1F-2803-7F4A-AEBA-F8900E00DD09}" type="datetime1">
              <a:rPr lang="ja-JP" altLang="en-US" smtClean="0">
                <a:ea typeface="ＭＳ Ｐゴシック"/>
              </a:rPr>
              <a:t>16/03/14</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A0D65DEF-B587-9540-9561-54F02B6C18A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1752099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2777991-8865-9B44-892E-611E8415014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909276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EA95A7-C2BA-304A-B870-356BF27C4E7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837466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BDD38BC-8D4C-6641-8F71-8B63E132EBCB}"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428132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8B18DA3-5388-3446-BDE1-8B41BFB2287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1605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3" y="1600312"/>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312"/>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3D1F79D-9F14-2643-A357-E7044D6C02B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2703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6C3B762-44BB-8640-8CD1-E22EF0C500A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711983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2B6221F-F990-564D-B0E5-65908B9FB0B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663468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E04A16-09BB-8C4E-9AB9-B996884074F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592844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75D77D-83D0-3542-ADF6-548D85FAEB2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654220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FD337F5-F5DF-3E4C-80CB-DD3A2B84E1B4}"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367091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7541E12-31D9-D64B-A43F-D760CF488463}"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359130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8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176045-F65F-664E-9CA1-4A10356210C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B33B664-C106-9F44-AC3F-01CF4ED88933}" type="slidenum">
              <a:rPr lang="ja-JP" altLang="en-US">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789367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F5EC35-52A8-0E42-B651-70911D63CB6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09671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0A40978-ABAA-FD42-9734-2D15EE37EDB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856761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5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7176049-A141-2C4C-BFCF-7E41D83EC80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3216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500" b="1"/>
            </a:lvl1pPr>
            <a:lvl2pPr marL="454582" indent="0">
              <a:buNone/>
              <a:defRPr sz="2000" b="1"/>
            </a:lvl2pPr>
            <a:lvl3pPr marL="909193" indent="0">
              <a:buNone/>
              <a:defRPr sz="1800" b="1"/>
            </a:lvl3pPr>
            <a:lvl4pPr marL="1363804" indent="0">
              <a:buNone/>
              <a:defRPr sz="1600" b="1"/>
            </a:lvl4pPr>
            <a:lvl5pPr marL="1818407" indent="0">
              <a:buNone/>
              <a:defRPr sz="1600" b="1"/>
            </a:lvl5pPr>
            <a:lvl6pPr marL="2273027" indent="0">
              <a:buNone/>
              <a:defRPr sz="1600" b="1"/>
            </a:lvl6pPr>
            <a:lvl7pPr marL="2727612" indent="0">
              <a:buNone/>
              <a:defRPr sz="1600" b="1"/>
            </a:lvl7pPr>
            <a:lvl8pPr marL="3182207" indent="0">
              <a:buNone/>
              <a:defRPr sz="1600" b="1"/>
            </a:lvl8pPr>
            <a:lvl9pPr marL="363680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41" y="1535113"/>
            <a:ext cx="4041775" cy="639762"/>
          </a:xfrm>
        </p:spPr>
        <p:txBody>
          <a:bodyPr anchor="b"/>
          <a:lstStyle>
            <a:lvl1pPr marL="0" indent="0">
              <a:buNone/>
              <a:defRPr sz="2500" b="1"/>
            </a:lvl1pPr>
            <a:lvl2pPr marL="454582" indent="0">
              <a:buNone/>
              <a:defRPr sz="2000" b="1"/>
            </a:lvl2pPr>
            <a:lvl3pPr marL="909193" indent="0">
              <a:buNone/>
              <a:defRPr sz="1800" b="1"/>
            </a:lvl3pPr>
            <a:lvl4pPr marL="1363804" indent="0">
              <a:buNone/>
              <a:defRPr sz="1600" b="1"/>
            </a:lvl4pPr>
            <a:lvl5pPr marL="1818407" indent="0">
              <a:buNone/>
              <a:defRPr sz="1600" b="1"/>
            </a:lvl5pPr>
            <a:lvl6pPr marL="2273027" indent="0">
              <a:buNone/>
              <a:defRPr sz="1600" b="1"/>
            </a:lvl6pPr>
            <a:lvl7pPr marL="2727612" indent="0">
              <a:buNone/>
              <a:defRPr sz="1600" b="1"/>
            </a:lvl7pPr>
            <a:lvl8pPr marL="3182207" indent="0">
              <a:buNone/>
              <a:defRPr sz="1600" b="1"/>
            </a:lvl8pPr>
            <a:lvl9pPr marL="363680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41" y="2174875"/>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A2DBDB6-E04D-6349-82C4-A7540A535DF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7450436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42F6574-7EA3-474D-8B0D-1031BC795C7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784632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9748F0-4C9A-E34A-9881-5BE9A81267D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077517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E0DBE4B-7CFF-2543-B4F2-7538EB406A5B}"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308882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4DB68B2-DC48-4646-A7C3-80A77A0596C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69491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10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3C7117-D15D-1E4E-BBA9-B0EAF632D8E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37858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2EF13A9-7484-2942-A0E0-9CB2ACC62D43}"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050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7FBF7F5-C7AA-8A40-B945-A224FD391B3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0970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8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23555C2-09DF-E94D-A912-296925B3C29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D8FC9D5-D51C-764B-BDCE-CE19922B71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792405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35" indent="0" algn="ctr">
              <a:buNone/>
              <a:defRPr>
                <a:solidFill>
                  <a:schemeClr val="tx1">
                    <a:tint val="75000"/>
                  </a:schemeClr>
                </a:solidFill>
              </a:defRPr>
            </a:lvl2pPr>
            <a:lvl3pPr marL="912293" indent="0" algn="ctr">
              <a:buNone/>
              <a:defRPr>
                <a:solidFill>
                  <a:schemeClr val="tx1">
                    <a:tint val="75000"/>
                  </a:schemeClr>
                </a:solidFill>
              </a:defRPr>
            </a:lvl3pPr>
            <a:lvl4pPr marL="1368450" indent="0" algn="ctr">
              <a:buNone/>
              <a:defRPr>
                <a:solidFill>
                  <a:schemeClr val="tx1">
                    <a:tint val="75000"/>
                  </a:schemeClr>
                </a:solidFill>
              </a:defRPr>
            </a:lvl4pPr>
            <a:lvl5pPr marL="1824594" indent="0" algn="ctr">
              <a:buNone/>
              <a:defRPr>
                <a:solidFill>
                  <a:schemeClr val="tx1">
                    <a:tint val="75000"/>
                  </a:schemeClr>
                </a:solidFill>
              </a:defRPr>
            </a:lvl5pPr>
            <a:lvl6pPr marL="2280738" indent="0" algn="ctr">
              <a:buNone/>
              <a:defRPr>
                <a:solidFill>
                  <a:schemeClr val="tx1">
                    <a:tint val="75000"/>
                  </a:schemeClr>
                </a:solidFill>
              </a:defRPr>
            </a:lvl6pPr>
            <a:lvl7pPr marL="2736895" indent="0" algn="ctr">
              <a:buNone/>
              <a:defRPr>
                <a:solidFill>
                  <a:schemeClr val="tx1">
                    <a:tint val="75000"/>
                  </a:schemeClr>
                </a:solidFill>
              </a:defRPr>
            </a:lvl7pPr>
            <a:lvl8pPr marL="3193039" indent="0" algn="ctr">
              <a:buNone/>
              <a:defRPr>
                <a:solidFill>
                  <a:schemeClr val="tx1">
                    <a:tint val="75000"/>
                  </a:schemeClr>
                </a:solidFill>
              </a:defRPr>
            </a:lvl8pPr>
            <a:lvl9pPr marL="36491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10E71C7-1D49-CD4D-9AE6-29ADA0FC349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164876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DCB5106-AA99-E94C-B0E6-FA2EF145C85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4364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2912FD4-194B-034E-A2E4-766A7205571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67662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5"/>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58"/>
            <a:ext cx="7772400" cy="1500187"/>
          </a:xfrm>
        </p:spPr>
        <p:txBody>
          <a:bodyPr anchor="b"/>
          <a:lstStyle>
            <a:lvl1pPr marL="0" indent="0">
              <a:buNone/>
              <a:defRPr sz="2000">
                <a:solidFill>
                  <a:schemeClr val="tx1">
                    <a:tint val="75000"/>
                  </a:schemeClr>
                </a:solidFill>
              </a:defRPr>
            </a:lvl1pPr>
            <a:lvl2pPr marL="456135" indent="0">
              <a:buNone/>
              <a:defRPr sz="1800">
                <a:solidFill>
                  <a:schemeClr val="tx1">
                    <a:tint val="75000"/>
                  </a:schemeClr>
                </a:solidFill>
              </a:defRPr>
            </a:lvl2pPr>
            <a:lvl3pPr marL="912293" indent="0">
              <a:buNone/>
              <a:defRPr sz="1600">
                <a:solidFill>
                  <a:schemeClr val="tx1">
                    <a:tint val="75000"/>
                  </a:schemeClr>
                </a:solidFill>
              </a:defRPr>
            </a:lvl3pPr>
            <a:lvl4pPr marL="1368450" indent="0">
              <a:buNone/>
              <a:defRPr sz="1400">
                <a:solidFill>
                  <a:schemeClr val="tx1">
                    <a:tint val="75000"/>
                  </a:schemeClr>
                </a:solidFill>
              </a:defRPr>
            </a:lvl4pPr>
            <a:lvl5pPr marL="1824594" indent="0">
              <a:buNone/>
              <a:defRPr sz="1400">
                <a:solidFill>
                  <a:schemeClr val="tx1">
                    <a:tint val="75000"/>
                  </a:schemeClr>
                </a:solidFill>
              </a:defRPr>
            </a:lvl5pPr>
            <a:lvl6pPr marL="2280738" indent="0">
              <a:buNone/>
              <a:defRPr sz="1400">
                <a:solidFill>
                  <a:schemeClr val="tx1">
                    <a:tint val="75000"/>
                  </a:schemeClr>
                </a:solidFill>
              </a:defRPr>
            </a:lvl6pPr>
            <a:lvl7pPr marL="2736895" indent="0">
              <a:buNone/>
              <a:defRPr sz="1400">
                <a:solidFill>
                  <a:schemeClr val="tx1">
                    <a:tint val="75000"/>
                  </a:schemeClr>
                </a:solidFill>
              </a:defRPr>
            </a:lvl7pPr>
            <a:lvl8pPr marL="3193039" indent="0">
              <a:buNone/>
              <a:defRPr sz="1400">
                <a:solidFill>
                  <a:schemeClr val="tx1">
                    <a:tint val="75000"/>
                  </a:schemeClr>
                </a:solidFill>
              </a:defRPr>
            </a:lvl8pPr>
            <a:lvl9pPr marL="364918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FB7EDC1-7A50-FA47-8F8A-520F1F691C7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063007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E5E205A-6940-184F-8001-EBA5BB1A38C5}"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911953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EE72DB3-B96A-9249-9C8D-278C6267DF0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932458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9B61CC4A-D810-354C-BA57-E0D3A70821C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822926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0B5C2F6-0C80-F64B-9FE7-BC91FA6D541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39782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474FB56-F8BD-D14E-A969-5944DAC7F10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646987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AC5E560-A7FB-2C4E-BC63-EDF66142BD3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670275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4220408-1FFF-7340-9CB0-AE0FC09C1B60}"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939392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3"/>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83"/>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5E27E3-4D11-C042-B156-97789D5AEEF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732338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1"/>
            <a:ext cx="6400800" cy="1752601"/>
          </a:xfrm>
        </p:spPr>
        <p:txBody>
          <a:bodyPr/>
          <a:lstStyle>
            <a:lvl1pPr marL="0" indent="0" algn="ctr">
              <a:buNone/>
              <a:defRPr>
                <a:solidFill>
                  <a:schemeClr val="tx1">
                    <a:tint val="75000"/>
                  </a:schemeClr>
                </a:solidFill>
              </a:defRPr>
            </a:lvl1pPr>
            <a:lvl2pPr marL="456202" indent="0" algn="ctr">
              <a:buNone/>
              <a:defRPr>
                <a:solidFill>
                  <a:schemeClr val="tx1">
                    <a:tint val="75000"/>
                  </a:schemeClr>
                </a:solidFill>
              </a:defRPr>
            </a:lvl2pPr>
            <a:lvl3pPr marL="912422" indent="0" algn="ctr">
              <a:buNone/>
              <a:defRPr>
                <a:solidFill>
                  <a:schemeClr val="tx1">
                    <a:tint val="75000"/>
                  </a:schemeClr>
                </a:solidFill>
              </a:defRPr>
            </a:lvl3pPr>
            <a:lvl4pPr marL="1368642" indent="0" algn="ctr">
              <a:buNone/>
              <a:defRPr>
                <a:solidFill>
                  <a:schemeClr val="tx1">
                    <a:tint val="75000"/>
                  </a:schemeClr>
                </a:solidFill>
              </a:defRPr>
            </a:lvl4pPr>
            <a:lvl5pPr marL="1824852" indent="0" algn="ctr">
              <a:buNone/>
              <a:defRPr>
                <a:solidFill>
                  <a:schemeClr val="tx1">
                    <a:tint val="75000"/>
                  </a:schemeClr>
                </a:solidFill>
              </a:defRPr>
            </a:lvl5pPr>
            <a:lvl6pPr marL="2281057" indent="0" algn="ctr">
              <a:buNone/>
              <a:defRPr>
                <a:solidFill>
                  <a:schemeClr val="tx1">
                    <a:tint val="75000"/>
                  </a:schemeClr>
                </a:solidFill>
              </a:defRPr>
            </a:lvl6pPr>
            <a:lvl7pPr marL="2737281" indent="0" algn="ctr">
              <a:buNone/>
              <a:defRPr>
                <a:solidFill>
                  <a:schemeClr val="tx1">
                    <a:tint val="75000"/>
                  </a:schemeClr>
                </a:solidFill>
              </a:defRPr>
            </a:lvl7pPr>
            <a:lvl8pPr marL="3193489" indent="0" algn="ctr">
              <a:buNone/>
              <a:defRPr>
                <a:solidFill>
                  <a:schemeClr val="tx1">
                    <a:tint val="75000"/>
                  </a:schemeClr>
                </a:solidFill>
              </a:defRPr>
            </a:lvl8pPr>
            <a:lvl9pPr marL="3649699"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28675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5EAC39-23A9-FD47-B1C3-64092E05900D}"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054323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786779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1"/>
            <a:ext cx="7772400" cy="1362074"/>
          </a:xfrm>
        </p:spPr>
        <p:txBody>
          <a:bodyPr anchor="t"/>
          <a:lstStyle>
            <a:lvl1pPr algn="l">
              <a:defRPr sz="41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4"/>
            <a:ext cx="7772400" cy="1500187"/>
          </a:xfrm>
        </p:spPr>
        <p:txBody>
          <a:bodyPr anchor="b"/>
          <a:lstStyle>
            <a:lvl1pPr marL="0" indent="0">
              <a:buNone/>
              <a:defRPr sz="2000">
                <a:solidFill>
                  <a:schemeClr val="tx1">
                    <a:tint val="75000"/>
                  </a:schemeClr>
                </a:solidFill>
              </a:defRPr>
            </a:lvl1pPr>
            <a:lvl2pPr marL="456202" indent="0">
              <a:buNone/>
              <a:defRPr sz="1800">
                <a:solidFill>
                  <a:schemeClr val="tx1">
                    <a:tint val="75000"/>
                  </a:schemeClr>
                </a:solidFill>
              </a:defRPr>
            </a:lvl2pPr>
            <a:lvl3pPr marL="912422" indent="0">
              <a:buNone/>
              <a:defRPr sz="1600">
                <a:solidFill>
                  <a:schemeClr val="tx1">
                    <a:tint val="75000"/>
                  </a:schemeClr>
                </a:solidFill>
              </a:defRPr>
            </a:lvl3pPr>
            <a:lvl4pPr marL="1368642" indent="0">
              <a:buNone/>
              <a:defRPr sz="1400">
                <a:solidFill>
                  <a:schemeClr val="tx1">
                    <a:tint val="75000"/>
                  </a:schemeClr>
                </a:solidFill>
              </a:defRPr>
            </a:lvl4pPr>
            <a:lvl5pPr marL="1824852" indent="0">
              <a:buNone/>
              <a:defRPr sz="1400">
                <a:solidFill>
                  <a:schemeClr val="tx1">
                    <a:tint val="75000"/>
                  </a:schemeClr>
                </a:solidFill>
              </a:defRPr>
            </a:lvl5pPr>
            <a:lvl6pPr marL="2281057" indent="0">
              <a:buNone/>
              <a:defRPr sz="1400">
                <a:solidFill>
                  <a:schemeClr val="tx1">
                    <a:tint val="75000"/>
                  </a:schemeClr>
                </a:solidFill>
              </a:defRPr>
            </a:lvl6pPr>
            <a:lvl7pPr marL="2737281" indent="0">
              <a:buNone/>
              <a:defRPr sz="1400">
                <a:solidFill>
                  <a:schemeClr val="tx1">
                    <a:tint val="75000"/>
                  </a:schemeClr>
                </a:solidFill>
              </a:defRPr>
            </a:lvl7pPr>
            <a:lvl8pPr marL="3193489" indent="0">
              <a:buNone/>
              <a:defRPr sz="1400">
                <a:solidFill>
                  <a:schemeClr val="tx1">
                    <a:tint val="75000"/>
                  </a:schemeClr>
                </a:solidFill>
              </a:defRPr>
            </a:lvl8pPr>
            <a:lvl9pPr marL="3649699"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207741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1" y="1600242"/>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42"/>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63189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500" b="1"/>
            </a:lvl1pPr>
            <a:lvl2pPr marL="456202" indent="0">
              <a:buNone/>
              <a:defRPr sz="2000" b="1"/>
            </a:lvl2pPr>
            <a:lvl3pPr marL="912422" indent="0">
              <a:buNone/>
              <a:defRPr sz="1800" b="1"/>
            </a:lvl3pPr>
            <a:lvl4pPr marL="1368642" indent="0">
              <a:buNone/>
              <a:defRPr sz="1600" b="1"/>
            </a:lvl4pPr>
            <a:lvl5pPr marL="1824852" indent="0">
              <a:buNone/>
              <a:defRPr sz="1600" b="1"/>
            </a:lvl5pPr>
            <a:lvl6pPr marL="2281057" indent="0">
              <a:buNone/>
              <a:defRPr sz="1600" b="1"/>
            </a:lvl6pPr>
            <a:lvl7pPr marL="2737281" indent="0">
              <a:buNone/>
              <a:defRPr sz="1600" b="1"/>
            </a:lvl7pPr>
            <a:lvl8pPr marL="3193489" indent="0">
              <a:buNone/>
              <a:defRPr sz="1600" b="1"/>
            </a:lvl8pPr>
            <a:lvl9pPr marL="3649699"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500" b="1"/>
            </a:lvl1pPr>
            <a:lvl2pPr marL="456202" indent="0">
              <a:buNone/>
              <a:defRPr sz="2000" b="1"/>
            </a:lvl2pPr>
            <a:lvl3pPr marL="912422" indent="0">
              <a:buNone/>
              <a:defRPr sz="1800" b="1"/>
            </a:lvl3pPr>
            <a:lvl4pPr marL="1368642" indent="0">
              <a:buNone/>
              <a:defRPr sz="1600" b="1"/>
            </a:lvl4pPr>
            <a:lvl5pPr marL="1824852" indent="0">
              <a:buNone/>
              <a:defRPr sz="1600" b="1"/>
            </a:lvl5pPr>
            <a:lvl6pPr marL="2281057" indent="0">
              <a:buNone/>
              <a:defRPr sz="1600" b="1"/>
            </a:lvl6pPr>
            <a:lvl7pPr marL="2737281" indent="0">
              <a:buNone/>
              <a:defRPr sz="1600" b="1"/>
            </a:lvl7pPr>
            <a:lvl8pPr marL="3193489" indent="0">
              <a:buNone/>
              <a:defRPr sz="1600" b="1"/>
            </a:lvl8pPr>
            <a:lvl9pPr marL="3649699"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885226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02525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810474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2"/>
            <a:ext cx="3008313" cy="1162049"/>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92"/>
            <a:ext cx="5111750" cy="5853113"/>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4" y="1435101"/>
            <a:ext cx="3008313" cy="4691063"/>
          </a:xfrm>
        </p:spPr>
        <p:txBody>
          <a:bodyPr/>
          <a:lstStyle>
            <a:lvl1pPr marL="0" indent="0">
              <a:buNone/>
              <a:defRPr sz="1400"/>
            </a:lvl1pPr>
            <a:lvl2pPr marL="456202" indent="0">
              <a:buNone/>
              <a:defRPr sz="1200"/>
            </a:lvl2pPr>
            <a:lvl3pPr marL="912422" indent="0">
              <a:buNone/>
              <a:defRPr sz="1000"/>
            </a:lvl3pPr>
            <a:lvl4pPr marL="1368642" indent="0">
              <a:buNone/>
              <a:defRPr sz="900"/>
            </a:lvl4pPr>
            <a:lvl5pPr marL="1824852" indent="0">
              <a:buNone/>
              <a:defRPr sz="900"/>
            </a:lvl5pPr>
            <a:lvl6pPr marL="2281057" indent="0">
              <a:buNone/>
              <a:defRPr sz="900"/>
            </a:lvl6pPr>
            <a:lvl7pPr marL="2737281" indent="0">
              <a:buNone/>
              <a:defRPr sz="900"/>
            </a:lvl7pPr>
            <a:lvl8pPr marL="3193489" indent="0">
              <a:buNone/>
              <a:defRPr sz="900"/>
            </a:lvl8pPr>
            <a:lvl9pPr marL="364969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839998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202" indent="0">
              <a:buNone/>
              <a:defRPr sz="2800"/>
            </a:lvl2pPr>
            <a:lvl3pPr marL="912422" indent="0">
              <a:buNone/>
              <a:defRPr sz="2500"/>
            </a:lvl3pPr>
            <a:lvl4pPr marL="1368642" indent="0">
              <a:buNone/>
              <a:defRPr sz="2000"/>
            </a:lvl4pPr>
            <a:lvl5pPr marL="1824852" indent="0">
              <a:buNone/>
              <a:defRPr sz="2000"/>
            </a:lvl5pPr>
            <a:lvl6pPr marL="2281057" indent="0">
              <a:buNone/>
              <a:defRPr sz="2000"/>
            </a:lvl6pPr>
            <a:lvl7pPr marL="2737281" indent="0">
              <a:buNone/>
              <a:defRPr sz="2000"/>
            </a:lvl7pPr>
            <a:lvl8pPr marL="3193489" indent="0">
              <a:buNone/>
              <a:defRPr sz="2000"/>
            </a:lvl8pPr>
            <a:lvl9pPr marL="364969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202" indent="0">
              <a:buNone/>
              <a:defRPr sz="1200"/>
            </a:lvl2pPr>
            <a:lvl3pPr marL="912422" indent="0">
              <a:buNone/>
              <a:defRPr sz="1000"/>
            </a:lvl3pPr>
            <a:lvl4pPr marL="1368642" indent="0">
              <a:buNone/>
              <a:defRPr sz="900"/>
            </a:lvl4pPr>
            <a:lvl5pPr marL="1824852" indent="0">
              <a:buNone/>
              <a:defRPr sz="900"/>
            </a:lvl5pPr>
            <a:lvl6pPr marL="2281057" indent="0">
              <a:buNone/>
              <a:defRPr sz="900"/>
            </a:lvl6pPr>
            <a:lvl7pPr marL="2737281" indent="0">
              <a:buNone/>
              <a:defRPr sz="900"/>
            </a:lvl7pPr>
            <a:lvl8pPr marL="3193489" indent="0">
              <a:buNone/>
              <a:defRPr sz="900"/>
            </a:lvl8pPr>
            <a:lvl9pPr marL="364969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88777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381969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9"/>
            <a:ext cx="2057400" cy="585152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1" y="274649"/>
            <a:ext cx="6019799" cy="585152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471D506-5BE1-4B1D-B738-D6CBDF302A91}" type="datetimeFigureOut">
              <a:rPr lang="ja-JP" altLang="en-US" smtClean="0">
                <a:solidFill>
                  <a:prstClr val="black">
                    <a:tint val="75000"/>
                  </a:prstClr>
                </a:solidFill>
                <a:latin typeface="Calibri"/>
                <a:ea typeface="ＭＳ Ｐゴシック"/>
              </a:rPr>
              <a:p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5579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8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93"/>
            <a:ext cx="7772400" cy="1500187"/>
          </a:xfrm>
        </p:spPr>
        <p:txBody>
          <a:bodyPr anchor="b"/>
          <a:lstStyle>
            <a:lvl1pPr marL="0" indent="0">
              <a:buNone/>
              <a:defRPr sz="2000">
                <a:solidFill>
                  <a:schemeClr val="tx1">
                    <a:tint val="75000"/>
                  </a:schemeClr>
                </a:solidFill>
              </a:defRPr>
            </a:lvl1pPr>
            <a:lvl2pPr marL="455382" indent="0">
              <a:buNone/>
              <a:defRPr sz="1800">
                <a:solidFill>
                  <a:schemeClr val="tx1">
                    <a:tint val="75000"/>
                  </a:schemeClr>
                </a:solidFill>
              </a:defRPr>
            </a:lvl2pPr>
            <a:lvl3pPr marL="910792" indent="0">
              <a:buNone/>
              <a:defRPr sz="1600">
                <a:solidFill>
                  <a:schemeClr val="tx1">
                    <a:tint val="75000"/>
                  </a:schemeClr>
                </a:solidFill>
              </a:defRPr>
            </a:lvl3pPr>
            <a:lvl4pPr marL="1366201" indent="0">
              <a:buNone/>
              <a:defRPr sz="1400">
                <a:solidFill>
                  <a:schemeClr val="tx1">
                    <a:tint val="75000"/>
                  </a:schemeClr>
                </a:solidFill>
              </a:defRPr>
            </a:lvl4pPr>
            <a:lvl5pPr marL="1821594" indent="0">
              <a:buNone/>
              <a:defRPr sz="1400">
                <a:solidFill>
                  <a:schemeClr val="tx1">
                    <a:tint val="75000"/>
                  </a:schemeClr>
                </a:solidFill>
              </a:defRPr>
            </a:lvl5pPr>
            <a:lvl6pPr marL="2277006" indent="0">
              <a:buNone/>
              <a:defRPr sz="1400">
                <a:solidFill>
                  <a:schemeClr val="tx1">
                    <a:tint val="75000"/>
                  </a:schemeClr>
                </a:solidFill>
              </a:defRPr>
            </a:lvl6pPr>
            <a:lvl7pPr marL="2732398" indent="0">
              <a:buNone/>
              <a:defRPr sz="1400">
                <a:solidFill>
                  <a:schemeClr val="tx1">
                    <a:tint val="75000"/>
                  </a:schemeClr>
                </a:solidFill>
              </a:defRPr>
            </a:lvl7pPr>
            <a:lvl8pPr marL="3187792" indent="0">
              <a:buNone/>
              <a:defRPr sz="1400">
                <a:solidFill>
                  <a:schemeClr val="tx1">
                    <a:tint val="75000"/>
                  </a:schemeClr>
                </a:solidFill>
              </a:defRPr>
            </a:lvl8pPr>
            <a:lvl9pPr marL="364318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1145767-FAB3-2147-9ADD-FBA451ADF69B}" type="datetime1">
              <a:rPr kumimoji="1" lang="ja-JP" altLang="en-US" smtClean="0"/>
              <a:t>16/03/14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6068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70"/>
            <a:ext cx="5111750" cy="5853113"/>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4582" indent="0">
              <a:buNone/>
              <a:defRPr sz="1200"/>
            </a:lvl2pPr>
            <a:lvl3pPr marL="909193" indent="0">
              <a:buNone/>
              <a:defRPr sz="1000"/>
            </a:lvl3pPr>
            <a:lvl4pPr marL="1363804" indent="0">
              <a:buNone/>
              <a:defRPr sz="900"/>
            </a:lvl4pPr>
            <a:lvl5pPr marL="1818407" indent="0">
              <a:buNone/>
              <a:defRPr sz="900"/>
            </a:lvl5pPr>
            <a:lvl6pPr marL="2273027" indent="0">
              <a:buNone/>
              <a:defRPr sz="900"/>
            </a:lvl6pPr>
            <a:lvl7pPr marL="2727612" indent="0">
              <a:buNone/>
              <a:defRPr sz="900"/>
            </a:lvl7pPr>
            <a:lvl8pPr marL="3182207" indent="0">
              <a:buNone/>
              <a:defRPr sz="900"/>
            </a:lvl8pPr>
            <a:lvl9pPr marL="363680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BFC377F-FEE9-2540-B08D-5E568EC18909}"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168227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663"/>
            <a:ext cx="6400354" cy="1752451"/>
          </a:xfrm>
        </p:spPr>
        <p:txBody>
          <a:bodyPr/>
          <a:lstStyle>
            <a:lvl1pPr marL="0" indent="0" algn="ctr">
              <a:buNone/>
              <a:defRPr/>
            </a:lvl1pPr>
            <a:lvl2pPr marL="321192" indent="0" algn="ctr">
              <a:buNone/>
              <a:defRPr/>
            </a:lvl2pPr>
            <a:lvl3pPr marL="642387" indent="0" algn="ctr">
              <a:buNone/>
              <a:defRPr/>
            </a:lvl3pPr>
            <a:lvl4pPr marL="963580" indent="0" algn="ctr">
              <a:buNone/>
              <a:defRPr/>
            </a:lvl4pPr>
            <a:lvl5pPr marL="1284776" indent="0" algn="ctr">
              <a:buNone/>
              <a:defRPr/>
            </a:lvl5pPr>
            <a:lvl6pPr marL="1605970" indent="0" algn="ctr">
              <a:buNone/>
              <a:defRPr/>
            </a:lvl6pPr>
            <a:lvl7pPr marL="1927164" indent="0" algn="ctr">
              <a:buNone/>
              <a:defRPr/>
            </a:lvl7pPr>
            <a:lvl8pPr marL="2248361" indent="0" algn="ctr">
              <a:buNone/>
              <a:defRPr/>
            </a:lvl8pPr>
            <a:lvl9pPr marL="2569554"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214386755"/>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23612555"/>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89" y="4406802"/>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89" y="2906613"/>
            <a:ext cx="7772176" cy="1500188"/>
          </a:xfrm>
        </p:spPr>
        <p:txBody>
          <a:bodyPr anchor="b"/>
          <a:lstStyle>
            <a:lvl1pPr marL="0" indent="0">
              <a:buNone/>
              <a:defRPr sz="1400"/>
            </a:lvl1pPr>
            <a:lvl2pPr marL="321192" indent="0">
              <a:buNone/>
              <a:defRPr sz="1300"/>
            </a:lvl2pPr>
            <a:lvl3pPr marL="642387" indent="0">
              <a:buNone/>
              <a:defRPr sz="1100"/>
            </a:lvl3pPr>
            <a:lvl4pPr marL="963580" indent="0">
              <a:buNone/>
              <a:defRPr sz="1000"/>
            </a:lvl4pPr>
            <a:lvl5pPr marL="1284776" indent="0">
              <a:buNone/>
              <a:defRPr sz="1000"/>
            </a:lvl5pPr>
            <a:lvl6pPr marL="1605970" indent="0">
              <a:buNone/>
              <a:defRPr sz="1000"/>
            </a:lvl6pPr>
            <a:lvl7pPr marL="1927164" indent="0">
              <a:buNone/>
              <a:defRPr sz="1000"/>
            </a:lvl7pPr>
            <a:lvl8pPr marL="2248361" indent="0">
              <a:buNone/>
              <a:defRPr sz="1000"/>
            </a:lvl8pPr>
            <a:lvl9pPr marL="2569554"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1281743786"/>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4" y="1848461"/>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848461"/>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80721962"/>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47" y="1534791"/>
            <a:ext cx="4039568" cy="639589"/>
          </a:xfrm>
        </p:spPr>
        <p:txBody>
          <a:bodyPr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5" y="1534791"/>
            <a:ext cx="4041799" cy="639589"/>
          </a:xfrm>
        </p:spPr>
        <p:txBody>
          <a:bodyPr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87333149"/>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7025048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687162"/>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663" y="273489"/>
            <a:ext cx="3008189" cy="1161975"/>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663" y="1435448"/>
            <a:ext cx="3008189" cy="4690318"/>
          </a:xfrm>
        </p:spPr>
        <p:txBody>
          <a:bodyPr/>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930459710"/>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651" y="4800824"/>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651" y="612800"/>
            <a:ext cx="5486177" cy="4114354"/>
          </a:xfrm>
        </p:spPr>
        <p:txBody>
          <a:bodyPr/>
          <a:lstStyle>
            <a:lvl1pPr marL="0" indent="0">
              <a:buNone/>
              <a:defRPr sz="2200"/>
            </a:lvl1pPr>
            <a:lvl2pPr marL="321192" indent="0">
              <a:buNone/>
              <a:defRPr sz="2000"/>
            </a:lvl2pPr>
            <a:lvl3pPr marL="642387" indent="0">
              <a:buNone/>
              <a:defRPr sz="1700"/>
            </a:lvl3pPr>
            <a:lvl4pPr marL="963580" indent="0">
              <a:buNone/>
              <a:defRPr sz="1400"/>
            </a:lvl4pPr>
            <a:lvl5pPr marL="1284776" indent="0">
              <a:buNone/>
              <a:defRPr sz="1400"/>
            </a:lvl5pPr>
            <a:lvl6pPr marL="1605970" indent="0">
              <a:buNone/>
              <a:defRPr sz="1400"/>
            </a:lvl6pPr>
            <a:lvl7pPr marL="1927164" indent="0">
              <a:buNone/>
              <a:defRPr sz="1400"/>
            </a:lvl7pPr>
            <a:lvl8pPr marL="2248361" indent="0">
              <a:buNone/>
              <a:defRPr sz="1400"/>
            </a:lvl8pPr>
            <a:lvl9pPr marL="2569554" indent="0">
              <a:buNone/>
              <a:defRPr sz="1400"/>
            </a:lvl9pPr>
          </a:lstStyle>
          <a:p>
            <a:pPr lvl="0"/>
            <a:endParaRPr lang="ja-JP" altLang="en-US" noProof="0" smtClean="0">
              <a:sym typeface="Palatino" charset="0"/>
            </a:endParaRPr>
          </a:p>
        </p:txBody>
      </p:sp>
      <p:sp>
        <p:nvSpPr>
          <p:cNvPr id="4" name="テキスト プレースホルダー 3"/>
          <p:cNvSpPr>
            <a:spLocks noGrp="1"/>
          </p:cNvSpPr>
          <p:nvPr>
            <p:ph type="body" sz="half" idx="2"/>
          </p:nvPr>
        </p:nvSpPr>
        <p:spPr>
          <a:xfrm>
            <a:off x="1792651" y="5367860"/>
            <a:ext cx="5486177" cy="804788"/>
          </a:xfrm>
        </p:spPr>
        <p:txBody>
          <a:bodyPr/>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1796925201"/>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4408398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4582" indent="0">
              <a:buNone/>
              <a:defRPr sz="2800"/>
            </a:lvl2pPr>
            <a:lvl3pPr marL="909193" indent="0">
              <a:buNone/>
              <a:defRPr sz="2500"/>
            </a:lvl3pPr>
            <a:lvl4pPr marL="1363804" indent="0">
              <a:buNone/>
              <a:defRPr sz="2000"/>
            </a:lvl4pPr>
            <a:lvl5pPr marL="1818407" indent="0">
              <a:buNone/>
              <a:defRPr sz="2000"/>
            </a:lvl5pPr>
            <a:lvl6pPr marL="2273027" indent="0">
              <a:buNone/>
              <a:defRPr sz="2000"/>
            </a:lvl6pPr>
            <a:lvl7pPr marL="2727612" indent="0">
              <a:buNone/>
              <a:defRPr sz="2000"/>
            </a:lvl7pPr>
            <a:lvl8pPr marL="3182207" indent="0">
              <a:buNone/>
              <a:defRPr sz="2000"/>
            </a:lvl8pPr>
            <a:lvl9pPr marL="363680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4582" indent="0">
              <a:buNone/>
              <a:defRPr sz="1200"/>
            </a:lvl2pPr>
            <a:lvl3pPr marL="909193" indent="0">
              <a:buNone/>
              <a:defRPr sz="1000"/>
            </a:lvl3pPr>
            <a:lvl4pPr marL="1363804" indent="0">
              <a:buNone/>
              <a:defRPr sz="900"/>
            </a:lvl4pPr>
            <a:lvl5pPr marL="1818407" indent="0">
              <a:buNone/>
              <a:defRPr sz="900"/>
            </a:lvl5pPr>
            <a:lvl6pPr marL="2273027" indent="0">
              <a:buNone/>
              <a:defRPr sz="900"/>
            </a:lvl6pPr>
            <a:lvl7pPr marL="2727612" indent="0">
              <a:buNone/>
              <a:defRPr sz="900"/>
            </a:lvl7pPr>
            <a:lvl8pPr marL="3182207" indent="0">
              <a:buNone/>
              <a:defRPr sz="900"/>
            </a:lvl8pPr>
            <a:lvl9pPr marL="363680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A1BC545-C3E8-E543-9E52-B2D1D389C6BB}"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55898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4" y="107156"/>
            <a:ext cx="2058293" cy="629543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107156"/>
            <a:ext cx="6067723" cy="629543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1832380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D93198-CD86-3941-944A-D86E2229B24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4972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9"/>
            <a:ext cx="2057400" cy="585152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1" y="274649"/>
            <a:ext cx="6019799" cy="585152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3D9EA3-EA32-5444-A6F9-3A77ABC5394A}"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4235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98"/>
            <a:ext cx="6400354" cy="1752451"/>
          </a:xfrm>
        </p:spPr>
        <p:txBody>
          <a:bodyPr/>
          <a:lstStyle>
            <a:lvl1pPr marL="0" indent="0" algn="ctr">
              <a:buNone/>
              <a:defRPr/>
            </a:lvl1pPr>
            <a:lvl2pPr marL="318951" indent="0" algn="ctr">
              <a:buNone/>
              <a:defRPr/>
            </a:lvl2pPr>
            <a:lvl3pPr marL="637930" indent="0" algn="ctr">
              <a:buNone/>
              <a:defRPr/>
            </a:lvl3pPr>
            <a:lvl4pPr marL="956939" indent="0" algn="ctr">
              <a:buNone/>
              <a:defRPr/>
            </a:lvl4pPr>
            <a:lvl5pPr marL="1275886" indent="0" algn="ctr">
              <a:buNone/>
              <a:defRPr/>
            </a:lvl5pPr>
            <a:lvl6pPr marL="1594880" indent="0" algn="ctr">
              <a:buNone/>
              <a:defRPr/>
            </a:lvl6pPr>
            <a:lvl7pPr marL="1913853" indent="0" algn="ctr">
              <a:buNone/>
              <a:defRPr/>
            </a:lvl7pPr>
            <a:lvl8pPr marL="2232841" indent="0" algn="ctr">
              <a:buNone/>
              <a:defRPr/>
            </a:lvl8pPr>
            <a:lvl9pPr marL="2551807"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6F3DC48-5905-7143-8ABF-AB3900E144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881588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A2F4266-9BAC-6440-A5E0-6E18BEDF44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770558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90"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90" y="2906614"/>
            <a:ext cx="7772176" cy="1500188"/>
          </a:xfrm>
        </p:spPr>
        <p:txBody>
          <a:bodyPr anchor="b"/>
          <a:lstStyle>
            <a:lvl1pPr marL="0" indent="0">
              <a:buNone/>
              <a:defRPr sz="1400"/>
            </a:lvl1pPr>
            <a:lvl2pPr marL="318951" indent="0">
              <a:buNone/>
              <a:defRPr sz="1300"/>
            </a:lvl2pPr>
            <a:lvl3pPr marL="637930" indent="0">
              <a:buNone/>
              <a:defRPr sz="1100"/>
            </a:lvl3pPr>
            <a:lvl4pPr marL="956939" indent="0">
              <a:buNone/>
              <a:defRPr sz="1000"/>
            </a:lvl4pPr>
            <a:lvl5pPr marL="1275886" indent="0">
              <a:buNone/>
              <a:defRPr sz="1000"/>
            </a:lvl5pPr>
            <a:lvl6pPr marL="1594880" indent="0">
              <a:buNone/>
              <a:defRPr sz="1000"/>
            </a:lvl6pPr>
            <a:lvl7pPr marL="1913853" indent="0">
              <a:buNone/>
              <a:defRPr sz="1000"/>
            </a:lvl7pPr>
            <a:lvl8pPr marL="2232841" indent="0">
              <a:buNone/>
              <a:defRPr sz="1000"/>
            </a:lvl8pPr>
            <a:lvl9pPr marL="2551807" indent="0">
              <a:buNone/>
              <a:defRPr sz="10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A3733721-F904-2E4C-A7EF-80D7DE00D3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79049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7"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24E5ECF-8B5C-5C45-AB48-A1F2BE2CEAE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351111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18951" indent="0">
              <a:buNone/>
              <a:defRPr sz="1400" b="1"/>
            </a:lvl2pPr>
            <a:lvl3pPr marL="637930" indent="0">
              <a:buNone/>
              <a:defRPr sz="1300" b="1"/>
            </a:lvl3pPr>
            <a:lvl4pPr marL="956939" indent="0">
              <a:buNone/>
              <a:defRPr sz="1100" b="1"/>
            </a:lvl4pPr>
            <a:lvl5pPr marL="1275886" indent="0">
              <a:buNone/>
              <a:defRPr sz="1100" b="1"/>
            </a:lvl5pPr>
            <a:lvl6pPr marL="1594880" indent="0">
              <a:buNone/>
              <a:defRPr sz="1100" b="1"/>
            </a:lvl6pPr>
            <a:lvl7pPr marL="1913853" indent="0">
              <a:buNone/>
              <a:defRPr sz="1100" b="1"/>
            </a:lvl7pPr>
            <a:lvl8pPr marL="2232841" indent="0">
              <a:buNone/>
              <a:defRPr sz="1100" b="1"/>
            </a:lvl8pPr>
            <a:lvl9pPr marL="2551807"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7" y="1534791"/>
            <a:ext cx="4041799" cy="639589"/>
          </a:xfrm>
        </p:spPr>
        <p:txBody>
          <a:bodyPr anchor="b"/>
          <a:lstStyle>
            <a:lvl1pPr marL="0" indent="0">
              <a:buNone/>
              <a:defRPr sz="1700" b="1"/>
            </a:lvl1pPr>
            <a:lvl2pPr marL="318951" indent="0">
              <a:buNone/>
              <a:defRPr sz="1400" b="1"/>
            </a:lvl2pPr>
            <a:lvl3pPr marL="637930" indent="0">
              <a:buNone/>
              <a:defRPr sz="1300" b="1"/>
            </a:lvl3pPr>
            <a:lvl4pPr marL="956939" indent="0">
              <a:buNone/>
              <a:defRPr sz="1100" b="1"/>
            </a:lvl4pPr>
            <a:lvl5pPr marL="1275886" indent="0">
              <a:buNone/>
              <a:defRPr sz="1100" b="1"/>
            </a:lvl5pPr>
            <a:lvl6pPr marL="1594880" indent="0">
              <a:buNone/>
              <a:defRPr sz="1100" b="1"/>
            </a:lvl6pPr>
            <a:lvl7pPr marL="1913853" indent="0">
              <a:buNone/>
              <a:defRPr sz="1100" b="1"/>
            </a:lvl7pPr>
            <a:lvl8pPr marL="2232841" indent="0">
              <a:buNone/>
              <a:defRPr sz="1100" b="1"/>
            </a:lvl8pPr>
            <a:lvl9pPr marL="2551807"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7"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C8E42D3-5332-D349-825C-6D92FC9A7E5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5111323"/>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D55222D7-622B-714B-8F79-2D8C30054E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64847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94880DA-621A-1542-9496-64D6EA678C91}" type="datetime1">
              <a:rPr kumimoji="1" lang="ja-JP" altLang="en-US" smtClean="0"/>
              <a:t>16/03/14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074942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F181EE0-0271-6E44-AA8D-E710FB97E4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621525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96" y="273523"/>
            <a:ext cx="3008189" cy="1161976"/>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7" y="273475"/>
            <a:ext cx="5111131"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96" y="1435448"/>
            <a:ext cx="3008189" cy="4690318"/>
          </a:xfrm>
        </p:spPr>
        <p:txBody>
          <a:bodyPr/>
          <a:lstStyle>
            <a:lvl1pPr marL="0" indent="0">
              <a:buNone/>
              <a:defRPr sz="1000"/>
            </a:lvl1pPr>
            <a:lvl2pPr marL="318951" indent="0">
              <a:buNone/>
              <a:defRPr sz="800"/>
            </a:lvl2pPr>
            <a:lvl3pPr marL="637930" indent="0">
              <a:buNone/>
              <a:defRPr sz="700"/>
            </a:lvl3pPr>
            <a:lvl4pPr marL="956939" indent="0">
              <a:buNone/>
              <a:defRPr sz="600"/>
            </a:lvl4pPr>
            <a:lvl5pPr marL="1275886" indent="0">
              <a:buNone/>
              <a:defRPr sz="600"/>
            </a:lvl5pPr>
            <a:lvl6pPr marL="1594880" indent="0">
              <a:buNone/>
              <a:defRPr sz="600"/>
            </a:lvl6pPr>
            <a:lvl7pPr marL="1913853" indent="0">
              <a:buNone/>
              <a:defRPr sz="600"/>
            </a:lvl7pPr>
            <a:lvl8pPr marL="2232841" indent="0">
              <a:buNone/>
              <a:defRPr sz="600"/>
            </a:lvl8pPr>
            <a:lvl9pPr marL="2551807"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58EB98FA-4DFF-FC49-BFE6-C6A5948200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0462372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84" y="4800836"/>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84" y="612801"/>
            <a:ext cx="5486177" cy="4114354"/>
          </a:xfrm>
        </p:spPr>
        <p:txBody>
          <a:bodyPr/>
          <a:lstStyle>
            <a:lvl1pPr marL="0" indent="0">
              <a:buNone/>
              <a:defRPr sz="2200"/>
            </a:lvl1pPr>
            <a:lvl2pPr marL="318951" indent="0">
              <a:buNone/>
              <a:defRPr sz="2000"/>
            </a:lvl2pPr>
            <a:lvl3pPr marL="637930" indent="0">
              <a:buNone/>
              <a:defRPr sz="1700"/>
            </a:lvl3pPr>
            <a:lvl4pPr marL="956939" indent="0">
              <a:buNone/>
              <a:defRPr sz="1400"/>
            </a:lvl4pPr>
            <a:lvl5pPr marL="1275886" indent="0">
              <a:buNone/>
              <a:defRPr sz="1400"/>
            </a:lvl5pPr>
            <a:lvl6pPr marL="1594880" indent="0">
              <a:buNone/>
              <a:defRPr sz="1400"/>
            </a:lvl6pPr>
            <a:lvl7pPr marL="1913853" indent="0">
              <a:buNone/>
              <a:defRPr sz="1400"/>
            </a:lvl7pPr>
            <a:lvl8pPr marL="2232841" indent="0">
              <a:buNone/>
              <a:defRPr sz="1400"/>
            </a:lvl8pPr>
            <a:lvl9pPr marL="2551807" indent="0">
              <a:buNone/>
              <a:defRPr sz="1400"/>
            </a:lvl9pPr>
          </a:lstStyle>
          <a:p>
            <a:pPr lvl="0"/>
            <a:endParaRPr lang="ja-JP" altLang="en-US" noProof="0">
              <a:sym typeface="Arial" charset="0"/>
            </a:endParaRPr>
          </a:p>
        </p:txBody>
      </p:sp>
      <p:sp>
        <p:nvSpPr>
          <p:cNvPr id="4" name="テキスト プレースホルダー 3"/>
          <p:cNvSpPr>
            <a:spLocks noGrp="1"/>
          </p:cNvSpPr>
          <p:nvPr>
            <p:ph type="body" sz="half" idx="2"/>
          </p:nvPr>
        </p:nvSpPr>
        <p:spPr>
          <a:xfrm>
            <a:off x="1792784" y="5367862"/>
            <a:ext cx="5486177" cy="804788"/>
          </a:xfrm>
        </p:spPr>
        <p:txBody>
          <a:bodyPr/>
          <a:lstStyle>
            <a:lvl1pPr marL="0" indent="0">
              <a:buNone/>
              <a:defRPr sz="1000"/>
            </a:lvl1pPr>
            <a:lvl2pPr marL="318951" indent="0">
              <a:buNone/>
              <a:defRPr sz="800"/>
            </a:lvl2pPr>
            <a:lvl3pPr marL="637930" indent="0">
              <a:buNone/>
              <a:defRPr sz="700"/>
            </a:lvl3pPr>
            <a:lvl4pPr marL="956939" indent="0">
              <a:buNone/>
              <a:defRPr sz="600"/>
            </a:lvl4pPr>
            <a:lvl5pPr marL="1275886" indent="0">
              <a:buNone/>
              <a:defRPr sz="600"/>
            </a:lvl5pPr>
            <a:lvl6pPr marL="1594880" indent="0">
              <a:buNone/>
              <a:defRPr sz="600"/>
            </a:lvl6pPr>
            <a:lvl7pPr marL="1913853" indent="0">
              <a:buNone/>
              <a:defRPr sz="600"/>
            </a:lvl7pPr>
            <a:lvl8pPr marL="2232841" indent="0">
              <a:buNone/>
              <a:defRPr sz="600"/>
            </a:lvl8pPr>
            <a:lvl9pPr marL="2551807"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8333F473-A49C-FC42-98CB-2439E22C979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749223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30C98F6-0B48-DD45-BC12-753E7D6B66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963753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91680"/>
            <a:ext cx="2058293" cy="676647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91680"/>
            <a:ext cx="6067723" cy="676647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2F2C6CA-B1B2-1249-9106-8D46F0BF8A5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410915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852"/>
            <a:ext cx="6400354" cy="1752451"/>
          </a:xfrm>
        </p:spPr>
        <p:txBody>
          <a:bodyPr/>
          <a:lstStyle>
            <a:lvl1pPr marL="0" indent="0" algn="ctr">
              <a:buNone/>
              <a:defRPr/>
            </a:lvl1pPr>
            <a:lvl2pPr marL="318097" indent="0" algn="ctr">
              <a:buNone/>
              <a:defRPr/>
            </a:lvl2pPr>
            <a:lvl3pPr marL="636220" indent="0" algn="ctr">
              <a:buNone/>
              <a:defRPr/>
            </a:lvl3pPr>
            <a:lvl4pPr marL="954392" indent="0" algn="ctr">
              <a:buNone/>
              <a:defRPr/>
            </a:lvl4pPr>
            <a:lvl5pPr marL="1272498" indent="0" algn="ctr">
              <a:buNone/>
              <a:defRPr/>
            </a:lvl5pPr>
            <a:lvl6pPr marL="1590648" indent="0" algn="ctr">
              <a:buNone/>
              <a:defRPr/>
            </a:lvl6pPr>
            <a:lvl7pPr marL="1908765" indent="0" algn="ctr">
              <a:buNone/>
              <a:defRPr/>
            </a:lvl7pPr>
            <a:lvl8pPr marL="2226910" indent="0" algn="ctr">
              <a:buNone/>
              <a:defRPr/>
            </a:lvl8pPr>
            <a:lvl9pPr marL="2545036"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385C1A2-FD76-A94D-A272-6E1A35BD3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099643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9ACBE0B-76DF-B94E-B129-754E0787B3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288224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90"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90" y="2906614"/>
            <a:ext cx="7772176" cy="1500188"/>
          </a:xfrm>
        </p:spPr>
        <p:txBody>
          <a:bodyPr anchor="b"/>
          <a:lstStyle>
            <a:lvl1pPr marL="0" indent="0">
              <a:buNone/>
              <a:defRPr sz="1400"/>
            </a:lvl1pPr>
            <a:lvl2pPr marL="318097" indent="0">
              <a:buNone/>
              <a:defRPr sz="1300"/>
            </a:lvl2pPr>
            <a:lvl3pPr marL="636220" indent="0">
              <a:buNone/>
              <a:defRPr sz="1100"/>
            </a:lvl3pPr>
            <a:lvl4pPr marL="954392" indent="0">
              <a:buNone/>
              <a:defRPr sz="1000"/>
            </a:lvl4pPr>
            <a:lvl5pPr marL="1272498" indent="0">
              <a:buNone/>
              <a:defRPr sz="1000"/>
            </a:lvl5pPr>
            <a:lvl6pPr marL="1590648" indent="0">
              <a:buNone/>
              <a:defRPr sz="1000"/>
            </a:lvl6pPr>
            <a:lvl7pPr marL="1908765" indent="0">
              <a:buNone/>
              <a:defRPr sz="1000"/>
            </a:lvl7pPr>
            <a:lvl8pPr marL="2226910" indent="0">
              <a:buNone/>
              <a:defRPr sz="1000"/>
            </a:lvl8pPr>
            <a:lvl9pPr marL="2545036" indent="0">
              <a:buNone/>
              <a:defRPr sz="10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BB459DFB-ED34-9E42-A71D-E1BD820E75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9862208"/>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7"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F78B751-675C-FC43-9ACE-2530F2B635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640688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18097" indent="0">
              <a:buNone/>
              <a:defRPr sz="1400" b="1"/>
            </a:lvl2pPr>
            <a:lvl3pPr marL="636220" indent="0">
              <a:buNone/>
              <a:defRPr sz="1300" b="1"/>
            </a:lvl3pPr>
            <a:lvl4pPr marL="954392" indent="0">
              <a:buNone/>
              <a:defRPr sz="1100" b="1"/>
            </a:lvl4pPr>
            <a:lvl5pPr marL="1272498" indent="0">
              <a:buNone/>
              <a:defRPr sz="1100" b="1"/>
            </a:lvl5pPr>
            <a:lvl6pPr marL="1590648" indent="0">
              <a:buNone/>
              <a:defRPr sz="1100" b="1"/>
            </a:lvl6pPr>
            <a:lvl7pPr marL="1908765" indent="0">
              <a:buNone/>
              <a:defRPr sz="1100" b="1"/>
            </a:lvl7pPr>
            <a:lvl8pPr marL="2226910" indent="0">
              <a:buNone/>
              <a:defRPr sz="1100" b="1"/>
            </a:lvl8pPr>
            <a:lvl9pPr marL="2545036"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7" y="1534791"/>
            <a:ext cx="4041799" cy="639589"/>
          </a:xfrm>
        </p:spPr>
        <p:txBody>
          <a:bodyPr anchor="b"/>
          <a:lstStyle>
            <a:lvl1pPr marL="0" indent="0">
              <a:buNone/>
              <a:defRPr sz="1700" b="1"/>
            </a:lvl1pPr>
            <a:lvl2pPr marL="318097" indent="0">
              <a:buNone/>
              <a:defRPr sz="1400" b="1"/>
            </a:lvl2pPr>
            <a:lvl3pPr marL="636220" indent="0">
              <a:buNone/>
              <a:defRPr sz="1300" b="1"/>
            </a:lvl3pPr>
            <a:lvl4pPr marL="954392" indent="0">
              <a:buNone/>
              <a:defRPr sz="1100" b="1"/>
            </a:lvl4pPr>
            <a:lvl5pPr marL="1272498" indent="0">
              <a:buNone/>
              <a:defRPr sz="1100" b="1"/>
            </a:lvl5pPr>
            <a:lvl6pPr marL="1590648" indent="0">
              <a:buNone/>
              <a:defRPr sz="1100" b="1"/>
            </a:lvl6pPr>
            <a:lvl7pPr marL="1908765" indent="0">
              <a:buNone/>
              <a:defRPr sz="1100" b="1"/>
            </a:lvl7pPr>
            <a:lvl8pPr marL="2226910" indent="0">
              <a:buNone/>
              <a:defRPr sz="1100" b="1"/>
            </a:lvl8pPr>
            <a:lvl9pPr marL="2545036"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7"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6B8C0021-0EA7-9B4B-AFD1-F851668311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256649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382" indent="0">
              <a:buNone/>
              <a:defRPr sz="2000" b="1"/>
            </a:lvl2pPr>
            <a:lvl3pPr marL="910792" indent="0">
              <a:buNone/>
              <a:defRPr sz="1800" b="1"/>
            </a:lvl3pPr>
            <a:lvl4pPr marL="1366201" indent="0">
              <a:buNone/>
              <a:defRPr sz="1600" b="1"/>
            </a:lvl4pPr>
            <a:lvl5pPr marL="1821594" indent="0">
              <a:buNone/>
              <a:defRPr sz="1600" b="1"/>
            </a:lvl5pPr>
            <a:lvl6pPr marL="2277006" indent="0">
              <a:buNone/>
              <a:defRPr sz="1600" b="1"/>
            </a:lvl6pPr>
            <a:lvl7pPr marL="2732398" indent="0">
              <a:buNone/>
              <a:defRPr sz="1600" b="1"/>
            </a:lvl7pPr>
            <a:lvl8pPr marL="3187792" indent="0">
              <a:buNone/>
              <a:defRPr sz="1600" b="1"/>
            </a:lvl8pPr>
            <a:lvl9pPr marL="364318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8" y="1535113"/>
            <a:ext cx="4041775" cy="639762"/>
          </a:xfrm>
        </p:spPr>
        <p:txBody>
          <a:bodyPr anchor="b"/>
          <a:lstStyle>
            <a:lvl1pPr marL="0" indent="0">
              <a:buNone/>
              <a:defRPr sz="2400" b="1"/>
            </a:lvl1pPr>
            <a:lvl2pPr marL="455382" indent="0">
              <a:buNone/>
              <a:defRPr sz="2000" b="1"/>
            </a:lvl2pPr>
            <a:lvl3pPr marL="910792" indent="0">
              <a:buNone/>
              <a:defRPr sz="1800" b="1"/>
            </a:lvl3pPr>
            <a:lvl4pPr marL="1366201" indent="0">
              <a:buNone/>
              <a:defRPr sz="1600" b="1"/>
            </a:lvl4pPr>
            <a:lvl5pPr marL="1821594" indent="0">
              <a:buNone/>
              <a:defRPr sz="1600" b="1"/>
            </a:lvl5pPr>
            <a:lvl6pPr marL="2277006" indent="0">
              <a:buNone/>
              <a:defRPr sz="1600" b="1"/>
            </a:lvl6pPr>
            <a:lvl7pPr marL="2732398" indent="0">
              <a:buNone/>
              <a:defRPr sz="1600" b="1"/>
            </a:lvl7pPr>
            <a:lvl8pPr marL="3187792" indent="0">
              <a:buNone/>
              <a:defRPr sz="1600" b="1"/>
            </a:lvl8pPr>
            <a:lvl9pPr marL="364318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C97ADA8-7E00-9942-837E-F69A8DA1E9BE}" type="datetime1">
              <a:rPr kumimoji="1" lang="ja-JP" altLang="en-US" smtClean="0"/>
              <a:t>16/03/14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658041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341FA4A-7312-8140-916B-3EAD6FFF1F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57748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8F05BAD-945F-314D-8478-0C4D65B017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0017619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850" y="273578"/>
            <a:ext cx="3008189" cy="1161976"/>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7" y="273475"/>
            <a:ext cx="5111131"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850" y="1435448"/>
            <a:ext cx="3008189" cy="4690318"/>
          </a:xfrm>
        </p:spPr>
        <p:txBody>
          <a:bodyPr/>
          <a:lstStyle>
            <a:lvl1pPr marL="0" indent="0">
              <a:buNone/>
              <a:defRPr sz="1000"/>
            </a:lvl1pPr>
            <a:lvl2pPr marL="318097" indent="0">
              <a:buNone/>
              <a:defRPr sz="800"/>
            </a:lvl2pPr>
            <a:lvl3pPr marL="636220" indent="0">
              <a:buNone/>
              <a:defRPr sz="700"/>
            </a:lvl3pPr>
            <a:lvl4pPr marL="954392" indent="0">
              <a:buNone/>
              <a:defRPr sz="600"/>
            </a:lvl4pPr>
            <a:lvl5pPr marL="1272498" indent="0">
              <a:buNone/>
              <a:defRPr sz="600"/>
            </a:lvl5pPr>
            <a:lvl6pPr marL="1590648" indent="0">
              <a:buNone/>
              <a:defRPr sz="600"/>
            </a:lvl6pPr>
            <a:lvl7pPr marL="1908765" indent="0">
              <a:buNone/>
              <a:defRPr sz="600"/>
            </a:lvl7pPr>
            <a:lvl8pPr marL="2226910" indent="0">
              <a:buNone/>
              <a:defRPr sz="600"/>
            </a:lvl8pPr>
            <a:lvl9pPr marL="2545036"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94F2E46B-36FA-B148-A340-53C15549EA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031687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838" y="4800836"/>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838" y="612801"/>
            <a:ext cx="5486177" cy="4114354"/>
          </a:xfrm>
        </p:spPr>
        <p:txBody>
          <a:bodyPr/>
          <a:lstStyle>
            <a:lvl1pPr marL="0" indent="0">
              <a:buNone/>
              <a:defRPr sz="2200"/>
            </a:lvl1pPr>
            <a:lvl2pPr marL="318097" indent="0">
              <a:buNone/>
              <a:defRPr sz="2000"/>
            </a:lvl2pPr>
            <a:lvl3pPr marL="636220" indent="0">
              <a:buNone/>
              <a:defRPr sz="1700"/>
            </a:lvl3pPr>
            <a:lvl4pPr marL="954392" indent="0">
              <a:buNone/>
              <a:defRPr sz="1400"/>
            </a:lvl4pPr>
            <a:lvl5pPr marL="1272498" indent="0">
              <a:buNone/>
              <a:defRPr sz="1400"/>
            </a:lvl5pPr>
            <a:lvl6pPr marL="1590648" indent="0">
              <a:buNone/>
              <a:defRPr sz="1400"/>
            </a:lvl6pPr>
            <a:lvl7pPr marL="1908765" indent="0">
              <a:buNone/>
              <a:defRPr sz="1400"/>
            </a:lvl7pPr>
            <a:lvl8pPr marL="2226910" indent="0">
              <a:buNone/>
              <a:defRPr sz="1400"/>
            </a:lvl8pPr>
            <a:lvl9pPr marL="2545036" indent="0">
              <a:buNone/>
              <a:defRPr sz="1400"/>
            </a:lvl9pPr>
          </a:lstStyle>
          <a:p>
            <a:pPr lvl="0"/>
            <a:endParaRPr lang="ja-JP" altLang="en-US" noProof="0">
              <a:sym typeface="Arial" charset="0"/>
            </a:endParaRPr>
          </a:p>
        </p:txBody>
      </p:sp>
      <p:sp>
        <p:nvSpPr>
          <p:cNvPr id="4" name="テキスト プレースホルダー 3"/>
          <p:cNvSpPr>
            <a:spLocks noGrp="1"/>
          </p:cNvSpPr>
          <p:nvPr>
            <p:ph type="body" sz="half" idx="2"/>
          </p:nvPr>
        </p:nvSpPr>
        <p:spPr>
          <a:xfrm>
            <a:off x="1792838" y="5367862"/>
            <a:ext cx="5486177" cy="804788"/>
          </a:xfrm>
        </p:spPr>
        <p:txBody>
          <a:bodyPr/>
          <a:lstStyle>
            <a:lvl1pPr marL="0" indent="0">
              <a:buNone/>
              <a:defRPr sz="1000"/>
            </a:lvl1pPr>
            <a:lvl2pPr marL="318097" indent="0">
              <a:buNone/>
              <a:defRPr sz="800"/>
            </a:lvl2pPr>
            <a:lvl3pPr marL="636220" indent="0">
              <a:buNone/>
              <a:defRPr sz="700"/>
            </a:lvl3pPr>
            <a:lvl4pPr marL="954392" indent="0">
              <a:buNone/>
              <a:defRPr sz="600"/>
            </a:lvl4pPr>
            <a:lvl5pPr marL="1272498" indent="0">
              <a:buNone/>
              <a:defRPr sz="600"/>
            </a:lvl5pPr>
            <a:lvl6pPr marL="1590648" indent="0">
              <a:buNone/>
              <a:defRPr sz="600"/>
            </a:lvl6pPr>
            <a:lvl7pPr marL="1908765" indent="0">
              <a:buNone/>
              <a:defRPr sz="600"/>
            </a:lvl7pPr>
            <a:lvl8pPr marL="2226910" indent="0">
              <a:buNone/>
              <a:defRPr sz="600"/>
            </a:lvl8pPr>
            <a:lvl9pPr marL="2545036"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9170ED38-AF3D-854F-9E06-7C50C58BDF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354492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A359028-CF72-5044-B13E-4451E71BE39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258880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91709"/>
            <a:ext cx="2058293" cy="676647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91709"/>
            <a:ext cx="6067723" cy="676647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977D0F4-EC62-C94E-996F-9E7607F663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1924679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23" indent="0" algn="ctr">
              <a:buNone/>
              <a:defRPr>
                <a:solidFill>
                  <a:schemeClr val="tx1">
                    <a:tint val="75000"/>
                  </a:schemeClr>
                </a:solidFill>
              </a:defRPr>
            </a:lvl2pPr>
            <a:lvl3pPr marL="911074" indent="0" algn="ctr">
              <a:buNone/>
              <a:defRPr>
                <a:solidFill>
                  <a:schemeClr val="tx1">
                    <a:tint val="75000"/>
                  </a:schemeClr>
                </a:solidFill>
              </a:defRPr>
            </a:lvl3pPr>
            <a:lvl4pPr marL="1366621" indent="0" algn="ctr">
              <a:buNone/>
              <a:defRPr>
                <a:solidFill>
                  <a:schemeClr val="tx1">
                    <a:tint val="75000"/>
                  </a:schemeClr>
                </a:solidFill>
              </a:defRPr>
            </a:lvl4pPr>
            <a:lvl5pPr marL="1822153" indent="0" algn="ctr">
              <a:buNone/>
              <a:defRPr>
                <a:solidFill>
                  <a:schemeClr val="tx1">
                    <a:tint val="75000"/>
                  </a:schemeClr>
                </a:solidFill>
              </a:defRPr>
            </a:lvl5pPr>
            <a:lvl6pPr marL="2277702" indent="0" algn="ctr">
              <a:buNone/>
              <a:defRPr>
                <a:solidFill>
                  <a:schemeClr val="tx1">
                    <a:tint val="75000"/>
                  </a:schemeClr>
                </a:solidFill>
              </a:defRPr>
            </a:lvl6pPr>
            <a:lvl7pPr marL="2733239" indent="0" algn="ctr">
              <a:buNone/>
              <a:defRPr>
                <a:solidFill>
                  <a:schemeClr val="tx1">
                    <a:tint val="75000"/>
                  </a:schemeClr>
                </a:solidFill>
              </a:defRPr>
            </a:lvl7pPr>
            <a:lvl8pPr marL="3188770" indent="0" algn="ctr">
              <a:buNone/>
              <a:defRPr>
                <a:solidFill>
                  <a:schemeClr val="tx1">
                    <a:tint val="75000"/>
                  </a:schemeClr>
                </a:solidFill>
              </a:defRPr>
            </a:lvl8pPr>
            <a:lvl9pPr marL="3644299"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853CEDC-5D31-384F-BEC9-F7E8F5595EA8}"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42528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BF86D0E-BAEE-5047-9077-A0F6235B6EA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85135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8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85"/>
            <a:ext cx="7772400" cy="1500187"/>
          </a:xfrm>
        </p:spPr>
        <p:txBody>
          <a:bodyPr anchor="b"/>
          <a:lstStyle>
            <a:lvl1pPr marL="0" indent="0">
              <a:buNone/>
              <a:defRPr sz="2000">
                <a:solidFill>
                  <a:schemeClr val="tx1">
                    <a:tint val="75000"/>
                  </a:schemeClr>
                </a:solidFill>
              </a:defRPr>
            </a:lvl1pPr>
            <a:lvl2pPr marL="455523" indent="0">
              <a:buNone/>
              <a:defRPr sz="1800">
                <a:solidFill>
                  <a:schemeClr val="tx1">
                    <a:tint val="75000"/>
                  </a:schemeClr>
                </a:solidFill>
              </a:defRPr>
            </a:lvl2pPr>
            <a:lvl3pPr marL="911074" indent="0">
              <a:buNone/>
              <a:defRPr sz="1600">
                <a:solidFill>
                  <a:schemeClr val="tx1">
                    <a:tint val="75000"/>
                  </a:schemeClr>
                </a:solidFill>
              </a:defRPr>
            </a:lvl3pPr>
            <a:lvl4pPr marL="1366621" indent="0">
              <a:buNone/>
              <a:defRPr sz="1400">
                <a:solidFill>
                  <a:schemeClr val="tx1">
                    <a:tint val="75000"/>
                  </a:schemeClr>
                </a:solidFill>
              </a:defRPr>
            </a:lvl4pPr>
            <a:lvl5pPr marL="1822153" indent="0">
              <a:buNone/>
              <a:defRPr sz="1400">
                <a:solidFill>
                  <a:schemeClr val="tx1">
                    <a:tint val="75000"/>
                  </a:schemeClr>
                </a:solidFill>
              </a:defRPr>
            </a:lvl5pPr>
            <a:lvl6pPr marL="2277702" indent="0">
              <a:buNone/>
              <a:defRPr sz="1400">
                <a:solidFill>
                  <a:schemeClr val="tx1">
                    <a:tint val="75000"/>
                  </a:schemeClr>
                </a:solidFill>
              </a:defRPr>
            </a:lvl6pPr>
            <a:lvl7pPr marL="2733239" indent="0">
              <a:buNone/>
              <a:defRPr sz="1400">
                <a:solidFill>
                  <a:schemeClr val="tx1">
                    <a:tint val="75000"/>
                  </a:schemeClr>
                </a:solidFill>
              </a:defRPr>
            </a:lvl7pPr>
            <a:lvl8pPr marL="3188770" indent="0">
              <a:buNone/>
              <a:defRPr sz="1400">
                <a:solidFill>
                  <a:schemeClr val="tx1">
                    <a:tint val="75000"/>
                  </a:schemeClr>
                </a:solidFill>
              </a:defRPr>
            </a:lvl8pPr>
            <a:lvl9pPr marL="3644299"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2D2DEB8-A48D-0D41-9A8C-B25DF7C269D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76001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6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6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D2F3F31-D8DB-1641-9C11-F3170815FA1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632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5C0637F-563E-8745-9877-8BD5D032BD51}" type="datetime1">
              <a:rPr kumimoji="1" lang="ja-JP" altLang="en-US" smtClean="0"/>
              <a:t>16/03/14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051004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5523" indent="0">
              <a:buNone/>
              <a:defRPr sz="2000" b="1"/>
            </a:lvl2pPr>
            <a:lvl3pPr marL="911074" indent="0">
              <a:buNone/>
              <a:defRPr sz="1800" b="1"/>
            </a:lvl3pPr>
            <a:lvl4pPr marL="1366621" indent="0">
              <a:buNone/>
              <a:defRPr sz="1600" b="1"/>
            </a:lvl4pPr>
            <a:lvl5pPr marL="1822153" indent="0">
              <a:buNone/>
              <a:defRPr sz="1600" b="1"/>
            </a:lvl5pPr>
            <a:lvl6pPr marL="2277702" indent="0">
              <a:buNone/>
              <a:defRPr sz="1600" b="1"/>
            </a:lvl6pPr>
            <a:lvl7pPr marL="2733239" indent="0">
              <a:buNone/>
              <a:defRPr sz="1600" b="1"/>
            </a:lvl7pPr>
            <a:lvl8pPr marL="3188770" indent="0">
              <a:buNone/>
              <a:defRPr sz="1600" b="1"/>
            </a:lvl8pPr>
            <a:lvl9pPr marL="3644299"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8" y="1535113"/>
            <a:ext cx="4041775" cy="639762"/>
          </a:xfrm>
        </p:spPr>
        <p:txBody>
          <a:bodyPr anchor="b"/>
          <a:lstStyle>
            <a:lvl1pPr marL="0" indent="0">
              <a:buNone/>
              <a:defRPr sz="2400" b="1"/>
            </a:lvl1pPr>
            <a:lvl2pPr marL="455523" indent="0">
              <a:buNone/>
              <a:defRPr sz="2000" b="1"/>
            </a:lvl2pPr>
            <a:lvl3pPr marL="911074" indent="0">
              <a:buNone/>
              <a:defRPr sz="1800" b="1"/>
            </a:lvl3pPr>
            <a:lvl4pPr marL="1366621" indent="0">
              <a:buNone/>
              <a:defRPr sz="1600" b="1"/>
            </a:lvl4pPr>
            <a:lvl5pPr marL="1822153" indent="0">
              <a:buNone/>
              <a:defRPr sz="1600" b="1"/>
            </a:lvl5pPr>
            <a:lvl6pPr marL="2277702" indent="0">
              <a:buNone/>
              <a:defRPr sz="1600" b="1"/>
            </a:lvl6pPr>
            <a:lvl7pPr marL="2733239" indent="0">
              <a:buNone/>
              <a:defRPr sz="1600" b="1"/>
            </a:lvl7pPr>
            <a:lvl8pPr marL="3188770" indent="0">
              <a:buNone/>
              <a:defRPr sz="1600" b="1"/>
            </a:lvl8pPr>
            <a:lvl9pPr marL="3644299"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B2D7F4B-1BEF-F74C-A654-4559F55D75FC}"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791575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EC0252D-7723-BB4D-8069-5FA316A00B32}"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66060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50B8A-11BA-7348-8001-642CD0A5B61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82022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523" indent="0">
              <a:buNone/>
              <a:defRPr sz="1200"/>
            </a:lvl2pPr>
            <a:lvl3pPr marL="911074" indent="0">
              <a:buNone/>
              <a:defRPr sz="1000"/>
            </a:lvl3pPr>
            <a:lvl4pPr marL="1366621" indent="0">
              <a:buNone/>
              <a:defRPr sz="900"/>
            </a:lvl4pPr>
            <a:lvl5pPr marL="1822153" indent="0">
              <a:buNone/>
              <a:defRPr sz="900"/>
            </a:lvl5pPr>
            <a:lvl6pPr marL="2277702" indent="0">
              <a:buNone/>
              <a:defRPr sz="900"/>
            </a:lvl6pPr>
            <a:lvl7pPr marL="2733239" indent="0">
              <a:buNone/>
              <a:defRPr sz="900"/>
            </a:lvl7pPr>
            <a:lvl8pPr marL="3188770" indent="0">
              <a:buNone/>
              <a:defRPr sz="900"/>
            </a:lvl8pPr>
            <a:lvl9pPr marL="364429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56FE0B7-290E-4342-837B-93F3A9DA193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15848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523" indent="0">
              <a:buNone/>
              <a:defRPr sz="2800"/>
            </a:lvl2pPr>
            <a:lvl3pPr marL="911074" indent="0">
              <a:buNone/>
              <a:defRPr sz="2400"/>
            </a:lvl3pPr>
            <a:lvl4pPr marL="1366621" indent="0">
              <a:buNone/>
              <a:defRPr sz="2000"/>
            </a:lvl4pPr>
            <a:lvl5pPr marL="1822153" indent="0">
              <a:buNone/>
              <a:defRPr sz="2000"/>
            </a:lvl5pPr>
            <a:lvl6pPr marL="2277702" indent="0">
              <a:buNone/>
              <a:defRPr sz="2000"/>
            </a:lvl6pPr>
            <a:lvl7pPr marL="2733239" indent="0">
              <a:buNone/>
              <a:defRPr sz="2000"/>
            </a:lvl7pPr>
            <a:lvl8pPr marL="3188770" indent="0">
              <a:buNone/>
              <a:defRPr sz="2000"/>
            </a:lvl8pPr>
            <a:lvl9pPr marL="364429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523" indent="0">
              <a:buNone/>
              <a:defRPr sz="1200"/>
            </a:lvl2pPr>
            <a:lvl3pPr marL="911074" indent="0">
              <a:buNone/>
              <a:defRPr sz="1000"/>
            </a:lvl3pPr>
            <a:lvl4pPr marL="1366621" indent="0">
              <a:buNone/>
              <a:defRPr sz="900"/>
            </a:lvl4pPr>
            <a:lvl5pPr marL="1822153" indent="0">
              <a:buNone/>
              <a:defRPr sz="900"/>
            </a:lvl5pPr>
            <a:lvl6pPr marL="2277702" indent="0">
              <a:buNone/>
              <a:defRPr sz="900"/>
            </a:lvl6pPr>
            <a:lvl7pPr marL="2733239" indent="0">
              <a:buNone/>
              <a:defRPr sz="900"/>
            </a:lvl7pPr>
            <a:lvl8pPr marL="3188770" indent="0">
              <a:buNone/>
              <a:defRPr sz="900"/>
            </a:lvl8pPr>
            <a:lvl9pPr marL="3644299"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2F94BEF-7D62-7F43-822F-AE9345E3F84F}"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39079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AE4BC4C-1D31-A94A-BA14-213E5B14ABF1}"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1825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70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047FFA0-BB31-A143-95C2-F5D9B8451F77}" type="datetime1">
              <a:rPr lang="ja-JP" altLang="en-US" smtClean="0">
                <a:solidFill>
                  <a:prstClr val="black">
                    <a:tint val="75000"/>
                  </a:prstClr>
                </a:solidFill>
                <a:latin typeface="Calibri"/>
                <a:ea typeface="ＭＳ Ｐゴシック"/>
              </a:rPr>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62C7B99-336F-3A4C-9CF0-9D0D913A28F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70491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49620" indent="0" algn="ctr">
              <a:buNone/>
              <a:defRPr>
                <a:solidFill>
                  <a:schemeClr val="tx1">
                    <a:tint val="75000"/>
                  </a:schemeClr>
                </a:solidFill>
              </a:defRPr>
            </a:lvl2pPr>
            <a:lvl3pPr marL="899242" indent="0" algn="ctr">
              <a:buNone/>
              <a:defRPr>
                <a:solidFill>
                  <a:schemeClr val="tx1">
                    <a:tint val="75000"/>
                  </a:schemeClr>
                </a:solidFill>
              </a:defRPr>
            </a:lvl3pPr>
            <a:lvl4pPr marL="1348897" indent="0" algn="ctr">
              <a:buNone/>
              <a:defRPr>
                <a:solidFill>
                  <a:schemeClr val="tx1">
                    <a:tint val="75000"/>
                  </a:schemeClr>
                </a:solidFill>
              </a:defRPr>
            </a:lvl4pPr>
            <a:lvl5pPr marL="1798514" indent="0" algn="ctr">
              <a:buNone/>
              <a:defRPr>
                <a:solidFill>
                  <a:schemeClr val="tx1">
                    <a:tint val="75000"/>
                  </a:schemeClr>
                </a:solidFill>
              </a:defRPr>
            </a:lvl5pPr>
            <a:lvl6pPr marL="2248166" indent="0" algn="ctr">
              <a:buNone/>
              <a:defRPr>
                <a:solidFill>
                  <a:schemeClr val="tx1">
                    <a:tint val="75000"/>
                  </a:schemeClr>
                </a:solidFill>
              </a:defRPr>
            </a:lvl6pPr>
            <a:lvl7pPr marL="2697765" indent="0" algn="ctr">
              <a:buNone/>
              <a:defRPr>
                <a:solidFill>
                  <a:schemeClr val="tx1">
                    <a:tint val="75000"/>
                  </a:schemeClr>
                </a:solidFill>
              </a:defRPr>
            </a:lvl7pPr>
            <a:lvl8pPr marL="3147417" indent="0" algn="ctr">
              <a:buNone/>
              <a:defRPr>
                <a:solidFill>
                  <a:schemeClr val="tx1">
                    <a:tint val="75000"/>
                  </a:schemeClr>
                </a:solidFill>
              </a:defRPr>
            </a:lvl8pPr>
            <a:lvl9pPr marL="3597016"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C9D9ACBA-9D8B-A94E-9931-2057B64D8407}" type="datetime1">
              <a:rPr lang="ja-JP" altLang="en-US" smtClean="0"/>
              <a:t>16/03/14</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2C3B0EAD-00BC-9B43-A218-4258200AAE0B}" type="slidenum">
              <a:rPr lang="ja-JP" altLang="en-US"/>
              <a:pPr/>
              <a:t>‹#›</a:t>
            </a:fld>
            <a:endParaRPr lang="en-US" altLang="ja-JP"/>
          </a:p>
        </p:txBody>
      </p:sp>
    </p:spTree>
    <p:extLst>
      <p:ext uri="{BB962C8B-B14F-4D97-AF65-F5344CB8AC3E}">
        <p14:creationId xmlns:p14="http://schemas.microsoft.com/office/powerpoint/2010/main" val="3990769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7F821201-78E6-794E-B150-4DC73B95008C}" type="datetime1">
              <a:rPr lang="ja-JP" altLang="en-US" smtClean="0"/>
              <a:t>16/03/14</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EEAB093B-3E8F-BC42-91B0-A590C07E6CDD}" type="slidenum">
              <a:rPr lang="ja-JP" altLang="en-US"/>
              <a:pPr/>
              <a:t>‹#›</a:t>
            </a:fld>
            <a:endParaRPr lang="en-US" altLang="ja-JP"/>
          </a:p>
        </p:txBody>
      </p:sp>
    </p:spTree>
    <p:extLst>
      <p:ext uri="{BB962C8B-B14F-4D97-AF65-F5344CB8AC3E}">
        <p14:creationId xmlns:p14="http://schemas.microsoft.com/office/powerpoint/2010/main" val="3840963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80"/>
            <a:ext cx="7772400" cy="1362074"/>
          </a:xfrm>
        </p:spPr>
        <p:txBody>
          <a:bodyPr anchor="t"/>
          <a:lstStyle>
            <a:lvl1pPr algn="l">
              <a:defRPr sz="41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49620" indent="0">
              <a:buNone/>
              <a:defRPr sz="1800">
                <a:solidFill>
                  <a:schemeClr val="tx1">
                    <a:tint val="75000"/>
                  </a:schemeClr>
                </a:solidFill>
              </a:defRPr>
            </a:lvl2pPr>
            <a:lvl3pPr marL="899242" indent="0">
              <a:buNone/>
              <a:defRPr sz="1600">
                <a:solidFill>
                  <a:schemeClr val="tx1">
                    <a:tint val="75000"/>
                  </a:schemeClr>
                </a:solidFill>
              </a:defRPr>
            </a:lvl3pPr>
            <a:lvl4pPr marL="1348897" indent="0">
              <a:buNone/>
              <a:defRPr sz="1400">
                <a:solidFill>
                  <a:schemeClr val="tx1">
                    <a:tint val="75000"/>
                  </a:schemeClr>
                </a:solidFill>
              </a:defRPr>
            </a:lvl4pPr>
            <a:lvl5pPr marL="1798514" indent="0">
              <a:buNone/>
              <a:defRPr sz="1400">
                <a:solidFill>
                  <a:schemeClr val="tx1">
                    <a:tint val="75000"/>
                  </a:schemeClr>
                </a:solidFill>
              </a:defRPr>
            </a:lvl5pPr>
            <a:lvl6pPr marL="2248166" indent="0">
              <a:buNone/>
              <a:defRPr sz="1400">
                <a:solidFill>
                  <a:schemeClr val="tx1">
                    <a:tint val="75000"/>
                  </a:schemeClr>
                </a:solidFill>
              </a:defRPr>
            </a:lvl6pPr>
            <a:lvl7pPr marL="2697765" indent="0">
              <a:buNone/>
              <a:defRPr sz="1400">
                <a:solidFill>
                  <a:schemeClr val="tx1">
                    <a:tint val="75000"/>
                  </a:schemeClr>
                </a:solidFill>
              </a:defRPr>
            </a:lvl7pPr>
            <a:lvl8pPr marL="3147417" indent="0">
              <a:buNone/>
              <a:defRPr sz="1400">
                <a:solidFill>
                  <a:schemeClr val="tx1">
                    <a:tint val="75000"/>
                  </a:schemeClr>
                </a:solidFill>
              </a:defRPr>
            </a:lvl8pPr>
            <a:lvl9pPr marL="3597016"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4B439C1E-465E-A344-A867-F819381479C2}" type="datetime1">
              <a:rPr lang="ja-JP" altLang="en-US" smtClean="0"/>
              <a:t>16/03/14</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C22CF4D-7ADC-9046-99A8-EA2D9B35B2AF}" type="slidenum">
              <a:rPr lang="ja-JP" altLang="en-US"/>
              <a:pPr/>
              <a:t>‹#›</a:t>
            </a:fld>
            <a:endParaRPr lang="en-US" altLang="ja-JP"/>
          </a:p>
        </p:txBody>
      </p:sp>
    </p:spTree>
    <p:extLst>
      <p:ext uri="{BB962C8B-B14F-4D97-AF65-F5344CB8AC3E}">
        <p14:creationId xmlns:p14="http://schemas.microsoft.com/office/powerpoint/2010/main" val="343106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70D9356-1D3E-CB4B-A57F-73DB4F7D3E3C}" type="datetime1">
              <a:rPr kumimoji="1" lang="ja-JP" altLang="en-US" smtClean="0"/>
              <a:t>16/03/14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194841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3" y="1600448"/>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448"/>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D3876071-94AF-1147-A9D5-7C3AD751BE08}" type="datetime1">
              <a:rPr lang="ja-JP" altLang="en-US" smtClean="0"/>
              <a:t>16/03/14</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3E134F99-E099-2F41-946F-43002ECD3ECA}" type="slidenum">
              <a:rPr lang="ja-JP" altLang="en-US"/>
              <a:pPr/>
              <a:t>‹#›</a:t>
            </a:fld>
            <a:endParaRPr lang="en-US" altLang="ja-JP"/>
          </a:p>
        </p:txBody>
      </p:sp>
    </p:spTree>
    <p:extLst>
      <p:ext uri="{BB962C8B-B14F-4D97-AF65-F5344CB8AC3E}">
        <p14:creationId xmlns:p14="http://schemas.microsoft.com/office/powerpoint/2010/main" val="2116479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49620" indent="0">
              <a:buNone/>
              <a:defRPr sz="2000" b="1"/>
            </a:lvl2pPr>
            <a:lvl3pPr marL="899242" indent="0">
              <a:buNone/>
              <a:defRPr sz="1800" b="1"/>
            </a:lvl3pPr>
            <a:lvl4pPr marL="1348897" indent="0">
              <a:buNone/>
              <a:defRPr sz="1600" b="1"/>
            </a:lvl4pPr>
            <a:lvl5pPr marL="1798514" indent="0">
              <a:buNone/>
              <a:defRPr sz="1600" b="1"/>
            </a:lvl5pPr>
            <a:lvl6pPr marL="2248166" indent="0">
              <a:buNone/>
              <a:defRPr sz="1600" b="1"/>
            </a:lvl6pPr>
            <a:lvl7pPr marL="2697765" indent="0">
              <a:buNone/>
              <a:defRPr sz="1600" b="1"/>
            </a:lvl7pPr>
            <a:lvl8pPr marL="3147417" indent="0">
              <a:buNone/>
              <a:defRPr sz="1600" b="1"/>
            </a:lvl8pPr>
            <a:lvl9pPr marL="3597016"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49620" indent="0">
              <a:buNone/>
              <a:defRPr sz="2000" b="1"/>
            </a:lvl2pPr>
            <a:lvl3pPr marL="899242" indent="0">
              <a:buNone/>
              <a:defRPr sz="1800" b="1"/>
            </a:lvl3pPr>
            <a:lvl4pPr marL="1348897" indent="0">
              <a:buNone/>
              <a:defRPr sz="1600" b="1"/>
            </a:lvl4pPr>
            <a:lvl5pPr marL="1798514" indent="0">
              <a:buNone/>
              <a:defRPr sz="1600" b="1"/>
            </a:lvl5pPr>
            <a:lvl6pPr marL="2248166" indent="0">
              <a:buNone/>
              <a:defRPr sz="1600" b="1"/>
            </a:lvl6pPr>
            <a:lvl7pPr marL="2697765" indent="0">
              <a:buNone/>
              <a:defRPr sz="1600" b="1"/>
            </a:lvl7pPr>
            <a:lvl8pPr marL="3147417" indent="0">
              <a:buNone/>
              <a:defRPr sz="1600" b="1"/>
            </a:lvl8pPr>
            <a:lvl9pPr marL="3597016"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AC5E9769-DEE0-0841-A895-E1D86FF20ECF}" type="datetime1">
              <a:rPr lang="ja-JP" altLang="en-US" smtClean="0"/>
              <a:t>16/03/14</a:t>
            </a:fld>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9" name="スライド番号プレースホルダー 5"/>
          <p:cNvSpPr>
            <a:spLocks noGrp="1"/>
          </p:cNvSpPr>
          <p:nvPr>
            <p:ph type="sldNum" sz="quarter" idx="12"/>
          </p:nvPr>
        </p:nvSpPr>
        <p:spPr/>
        <p:txBody>
          <a:bodyPr/>
          <a:lstStyle>
            <a:lvl1pPr>
              <a:defRPr/>
            </a:lvl1pPr>
          </a:lstStyle>
          <a:p>
            <a:fld id="{27FF1678-432D-7240-AF2C-16B5A0854805}" type="slidenum">
              <a:rPr lang="ja-JP" altLang="en-US"/>
              <a:pPr/>
              <a:t>‹#›</a:t>
            </a:fld>
            <a:endParaRPr lang="en-US" altLang="ja-JP"/>
          </a:p>
        </p:txBody>
      </p:sp>
    </p:spTree>
    <p:extLst>
      <p:ext uri="{BB962C8B-B14F-4D97-AF65-F5344CB8AC3E}">
        <p14:creationId xmlns:p14="http://schemas.microsoft.com/office/powerpoint/2010/main" val="37971863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9413C8F5-868F-804F-A0FB-39BD32847A78}" type="datetime1">
              <a:rPr lang="ja-JP" altLang="en-US" smtClean="0"/>
              <a:t>16/03/14</a:t>
            </a:fld>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5" name="スライド番号プレースホルダー 5"/>
          <p:cNvSpPr>
            <a:spLocks noGrp="1"/>
          </p:cNvSpPr>
          <p:nvPr>
            <p:ph type="sldNum" sz="quarter" idx="12"/>
          </p:nvPr>
        </p:nvSpPr>
        <p:spPr/>
        <p:txBody>
          <a:bodyPr/>
          <a:lstStyle>
            <a:lvl1pPr>
              <a:defRPr/>
            </a:lvl1pPr>
          </a:lstStyle>
          <a:p>
            <a:fld id="{ED1CB2A2-E003-004B-B0D3-F0C6608AF715}" type="slidenum">
              <a:rPr lang="ja-JP" altLang="en-US"/>
              <a:pPr/>
              <a:t>‹#›</a:t>
            </a:fld>
            <a:endParaRPr lang="en-US" altLang="ja-JP"/>
          </a:p>
        </p:txBody>
      </p:sp>
    </p:spTree>
    <p:extLst>
      <p:ext uri="{BB962C8B-B14F-4D97-AF65-F5344CB8AC3E}">
        <p14:creationId xmlns:p14="http://schemas.microsoft.com/office/powerpoint/2010/main" val="305986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71819E39-2D45-A541-8C65-8275956FE894}" type="datetime1">
              <a:rPr lang="ja-JP" altLang="en-US" smtClean="0"/>
              <a:t>16/03/14</a:t>
            </a:fld>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4" name="スライド番号プレースホルダー 5"/>
          <p:cNvSpPr>
            <a:spLocks noGrp="1"/>
          </p:cNvSpPr>
          <p:nvPr>
            <p:ph type="sldNum" sz="quarter" idx="12"/>
          </p:nvPr>
        </p:nvSpPr>
        <p:spPr/>
        <p:txBody>
          <a:bodyPr/>
          <a:lstStyle>
            <a:lvl1pPr>
              <a:defRPr/>
            </a:lvl1pPr>
          </a:lstStyle>
          <a:p>
            <a:fld id="{723FED13-93A2-D846-A531-40765105536A}" type="slidenum">
              <a:rPr lang="ja-JP" altLang="en-US"/>
              <a:pPr/>
              <a:t>‹#›</a:t>
            </a:fld>
            <a:endParaRPr lang="en-US" altLang="ja-JP"/>
          </a:p>
        </p:txBody>
      </p:sp>
    </p:spTree>
    <p:extLst>
      <p:ext uri="{BB962C8B-B14F-4D97-AF65-F5344CB8AC3E}">
        <p14:creationId xmlns:p14="http://schemas.microsoft.com/office/powerpoint/2010/main" val="27103400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3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49620" indent="0">
              <a:buNone/>
              <a:defRPr sz="1200"/>
            </a:lvl2pPr>
            <a:lvl3pPr marL="899242" indent="0">
              <a:buNone/>
              <a:defRPr sz="1000"/>
            </a:lvl3pPr>
            <a:lvl4pPr marL="1348897" indent="0">
              <a:buNone/>
              <a:defRPr sz="900"/>
            </a:lvl4pPr>
            <a:lvl5pPr marL="1798514" indent="0">
              <a:buNone/>
              <a:defRPr sz="900"/>
            </a:lvl5pPr>
            <a:lvl6pPr marL="2248166" indent="0">
              <a:buNone/>
              <a:defRPr sz="900"/>
            </a:lvl6pPr>
            <a:lvl7pPr marL="2697765" indent="0">
              <a:buNone/>
              <a:defRPr sz="900"/>
            </a:lvl7pPr>
            <a:lvl8pPr marL="3147417" indent="0">
              <a:buNone/>
              <a:defRPr sz="900"/>
            </a:lvl8pPr>
            <a:lvl9pPr marL="3597016"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38D40D5E-AC5B-B243-BB34-3E732AA2E9AD}" type="datetime1">
              <a:rPr lang="ja-JP" altLang="en-US" smtClean="0"/>
              <a:t>16/03/14</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EA8912C0-A024-2C44-A2DD-20A898153612}" type="slidenum">
              <a:rPr lang="ja-JP" altLang="en-US"/>
              <a:pPr/>
              <a:t>‹#›</a:t>
            </a:fld>
            <a:endParaRPr lang="en-US" altLang="ja-JP"/>
          </a:p>
        </p:txBody>
      </p:sp>
    </p:spTree>
    <p:extLst>
      <p:ext uri="{BB962C8B-B14F-4D97-AF65-F5344CB8AC3E}">
        <p14:creationId xmlns:p14="http://schemas.microsoft.com/office/powerpoint/2010/main" val="720126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49620" indent="0">
              <a:buNone/>
              <a:defRPr sz="2800"/>
            </a:lvl2pPr>
            <a:lvl3pPr marL="899242" indent="0">
              <a:buNone/>
              <a:defRPr sz="2400"/>
            </a:lvl3pPr>
            <a:lvl4pPr marL="1348897" indent="0">
              <a:buNone/>
              <a:defRPr sz="2000"/>
            </a:lvl4pPr>
            <a:lvl5pPr marL="1798514" indent="0">
              <a:buNone/>
              <a:defRPr sz="2000"/>
            </a:lvl5pPr>
            <a:lvl6pPr marL="2248166" indent="0">
              <a:buNone/>
              <a:defRPr sz="2000"/>
            </a:lvl6pPr>
            <a:lvl7pPr marL="2697765" indent="0">
              <a:buNone/>
              <a:defRPr sz="2000"/>
            </a:lvl7pPr>
            <a:lvl8pPr marL="3147417" indent="0">
              <a:buNone/>
              <a:defRPr sz="2000"/>
            </a:lvl8pPr>
            <a:lvl9pPr marL="3597016"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49620" indent="0">
              <a:buNone/>
              <a:defRPr sz="1200"/>
            </a:lvl2pPr>
            <a:lvl3pPr marL="899242" indent="0">
              <a:buNone/>
              <a:defRPr sz="1000"/>
            </a:lvl3pPr>
            <a:lvl4pPr marL="1348897" indent="0">
              <a:buNone/>
              <a:defRPr sz="900"/>
            </a:lvl4pPr>
            <a:lvl5pPr marL="1798514" indent="0">
              <a:buNone/>
              <a:defRPr sz="900"/>
            </a:lvl5pPr>
            <a:lvl6pPr marL="2248166" indent="0">
              <a:buNone/>
              <a:defRPr sz="900"/>
            </a:lvl6pPr>
            <a:lvl7pPr marL="2697765" indent="0">
              <a:buNone/>
              <a:defRPr sz="900"/>
            </a:lvl7pPr>
            <a:lvl8pPr marL="3147417" indent="0">
              <a:buNone/>
              <a:defRPr sz="900"/>
            </a:lvl8pPr>
            <a:lvl9pPr marL="3597016"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B6F6841E-DDDE-5047-8615-6D05E6C2B28B}" type="datetime1">
              <a:rPr lang="ja-JP" altLang="en-US" smtClean="0"/>
              <a:t>16/03/14</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62927826-4B2A-BA44-AD87-659AB8781BD4}" type="slidenum">
              <a:rPr lang="ja-JP" altLang="en-US"/>
              <a:pPr/>
              <a:t>‹#›</a:t>
            </a:fld>
            <a:endParaRPr lang="en-US" altLang="ja-JP"/>
          </a:p>
        </p:txBody>
      </p:sp>
    </p:spTree>
    <p:extLst>
      <p:ext uri="{BB962C8B-B14F-4D97-AF65-F5344CB8AC3E}">
        <p14:creationId xmlns:p14="http://schemas.microsoft.com/office/powerpoint/2010/main" val="2404089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A82FF8ED-0E46-9444-A66E-7CB7EDAE48FE}" type="datetime1">
              <a:rPr lang="ja-JP" altLang="en-US" smtClean="0"/>
              <a:t>16/03/14</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0EEF7F5-14EF-1145-BEA0-C0556F76CA08}" type="slidenum">
              <a:rPr lang="ja-JP" altLang="en-US"/>
              <a:pPr/>
              <a:t>‹#›</a:t>
            </a:fld>
            <a:endParaRPr lang="en-US" altLang="ja-JP"/>
          </a:p>
        </p:txBody>
      </p:sp>
    </p:spTree>
    <p:extLst>
      <p:ext uri="{BB962C8B-B14F-4D97-AF65-F5344CB8AC3E}">
        <p14:creationId xmlns:p14="http://schemas.microsoft.com/office/powerpoint/2010/main" val="18826408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18"/>
            <a:ext cx="2057400" cy="5851526"/>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1" y="274818"/>
            <a:ext cx="6019799" cy="5851526"/>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ECE86C16-94AA-2142-B2B5-18234855DDCC}" type="datetime1">
              <a:rPr lang="ja-JP" altLang="en-US" smtClean="0"/>
              <a:t>16/03/14</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A0D65DEF-B587-9540-9561-54F02B6C18A2}" type="slidenum">
              <a:rPr lang="ja-JP" altLang="en-US"/>
              <a:pPr/>
              <a:t>‹#›</a:t>
            </a:fld>
            <a:endParaRPr lang="en-US" altLang="ja-JP"/>
          </a:p>
        </p:txBody>
      </p:sp>
    </p:spTree>
    <p:extLst>
      <p:ext uri="{BB962C8B-B14F-4D97-AF65-F5344CB8AC3E}">
        <p14:creationId xmlns:p14="http://schemas.microsoft.com/office/powerpoint/2010/main" val="2142269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16"/>
            <a:ext cx="6400354" cy="1752451"/>
          </a:xfrm>
        </p:spPr>
        <p:txBody>
          <a:bodyPr/>
          <a:lstStyle>
            <a:lvl1pPr marL="0" indent="0" algn="ctr">
              <a:buNone/>
              <a:defRPr/>
            </a:lvl1pPr>
            <a:lvl2pPr marL="320327" indent="0" algn="ctr">
              <a:buNone/>
              <a:defRPr/>
            </a:lvl2pPr>
            <a:lvl3pPr marL="640666" indent="0" algn="ctr">
              <a:buNone/>
              <a:defRPr/>
            </a:lvl3pPr>
            <a:lvl4pPr marL="961013" indent="0" algn="ctr">
              <a:buNone/>
              <a:defRPr/>
            </a:lvl4pPr>
            <a:lvl5pPr marL="1281344" indent="0" algn="ctr">
              <a:buNone/>
              <a:defRPr/>
            </a:lvl5pPr>
            <a:lvl6pPr marL="1601690" indent="0" algn="ctr">
              <a:buNone/>
              <a:defRPr/>
            </a:lvl6pPr>
            <a:lvl7pPr marL="1922017" indent="0" algn="ctr">
              <a:buNone/>
              <a:defRPr/>
            </a:lvl7pPr>
            <a:lvl8pPr marL="2242360" indent="0" algn="ctr">
              <a:buNone/>
              <a:defRPr/>
            </a:lvl8pPr>
            <a:lvl9pPr marL="2562699"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45636509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541969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382" indent="0">
              <a:buNone/>
              <a:defRPr sz="1200"/>
            </a:lvl2pPr>
            <a:lvl3pPr marL="910792" indent="0">
              <a:buNone/>
              <a:defRPr sz="1000"/>
            </a:lvl3pPr>
            <a:lvl4pPr marL="1366201" indent="0">
              <a:buNone/>
              <a:defRPr sz="900"/>
            </a:lvl4pPr>
            <a:lvl5pPr marL="1821594" indent="0">
              <a:buNone/>
              <a:defRPr sz="900"/>
            </a:lvl5pPr>
            <a:lvl6pPr marL="2277006" indent="0">
              <a:buNone/>
              <a:defRPr sz="900"/>
            </a:lvl6pPr>
            <a:lvl7pPr marL="2732398" indent="0">
              <a:buNone/>
              <a:defRPr sz="900"/>
            </a:lvl7pPr>
            <a:lvl8pPr marL="3187792" indent="0">
              <a:buNone/>
              <a:defRPr sz="900"/>
            </a:lvl8pPr>
            <a:lvl9pPr marL="364318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0F60D3-E8B8-FA42-9068-B5CD362132EF}" type="datetime1">
              <a:rPr kumimoji="1" lang="ja-JP" altLang="en-US" smtClean="0"/>
              <a:t>16/03/14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4141016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89"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89" y="2906613"/>
            <a:ext cx="7772176" cy="1500188"/>
          </a:xfrm>
        </p:spPr>
        <p:txBody>
          <a:bodyPr anchor="b"/>
          <a:lstStyle>
            <a:lvl1pPr marL="0" indent="0">
              <a:buNone/>
              <a:defRPr sz="1400"/>
            </a:lvl1pPr>
            <a:lvl2pPr marL="320327" indent="0">
              <a:buNone/>
              <a:defRPr sz="1300"/>
            </a:lvl2pPr>
            <a:lvl3pPr marL="640666" indent="0">
              <a:buNone/>
              <a:defRPr sz="1100"/>
            </a:lvl3pPr>
            <a:lvl4pPr marL="961013" indent="0">
              <a:buNone/>
              <a:defRPr sz="1000"/>
            </a:lvl4pPr>
            <a:lvl5pPr marL="1281344" indent="0">
              <a:buNone/>
              <a:defRPr sz="1000"/>
            </a:lvl5pPr>
            <a:lvl6pPr marL="1601690" indent="0">
              <a:buNone/>
              <a:defRPr sz="1000"/>
            </a:lvl6pPr>
            <a:lvl7pPr marL="1922017" indent="0">
              <a:buNone/>
              <a:defRPr sz="1000"/>
            </a:lvl7pPr>
            <a:lvl8pPr marL="2242360" indent="0">
              <a:buNone/>
              <a:defRPr sz="1000"/>
            </a:lvl8pPr>
            <a:lvl9pPr marL="2562699"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242168736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5" y="1848514"/>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848514"/>
            <a:ext cx="4063008" cy="455414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1746295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48" y="1534791"/>
            <a:ext cx="4039568" cy="639589"/>
          </a:xfrm>
        </p:spPr>
        <p:txBody>
          <a:bodyPr anchor="b"/>
          <a:lstStyle>
            <a:lvl1pPr marL="0" indent="0">
              <a:buNone/>
              <a:defRPr sz="1700" b="1"/>
            </a:lvl1pPr>
            <a:lvl2pPr marL="320327" indent="0">
              <a:buNone/>
              <a:defRPr sz="1400" b="1"/>
            </a:lvl2pPr>
            <a:lvl3pPr marL="640666" indent="0">
              <a:buNone/>
              <a:defRPr sz="1300" b="1"/>
            </a:lvl3pPr>
            <a:lvl4pPr marL="961013" indent="0">
              <a:buNone/>
              <a:defRPr sz="1100" b="1"/>
            </a:lvl4pPr>
            <a:lvl5pPr marL="1281344" indent="0">
              <a:buNone/>
              <a:defRPr sz="1100" b="1"/>
            </a:lvl5pPr>
            <a:lvl6pPr marL="1601690" indent="0">
              <a:buNone/>
              <a:defRPr sz="1100" b="1"/>
            </a:lvl6pPr>
            <a:lvl7pPr marL="1922017" indent="0">
              <a:buNone/>
              <a:defRPr sz="1100" b="1"/>
            </a:lvl7pPr>
            <a:lvl8pPr marL="2242360" indent="0">
              <a:buNone/>
              <a:defRPr sz="1100" b="1"/>
            </a:lvl8pPr>
            <a:lvl9pPr marL="2562699"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48"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5" y="1534791"/>
            <a:ext cx="4041799" cy="639589"/>
          </a:xfrm>
        </p:spPr>
        <p:txBody>
          <a:bodyPr anchor="b"/>
          <a:lstStyle>
            <a:lvl1pPr marL="0" indent="0">
              <a:buNone/>
              <a:defRPr sz="1700" b="1"/>
            </a:lvl1pPr>
            <a:lvl2pPr marL="320327" indent="0">
              <a:buNone/>
              <a:defRPr sz="1400" b="1"/>
            </a:lvl2pPr>
            <a:lvl3pPr marL="640666" indent="0">
              <a:buNone/>
              <a:defRPr sz="1300" b="1"/>
            </a:lvl3pPr>
            <a:lvl4pPr marL="961013" indent="0">
              <a:buNone/>
              <a:defRPr sz="1100" b="1"/>
            </a:lvl4pPr>
            <a:lvl5pPr marL="1281344" indent="0">
              <a:buNone/>
              <a:defRPr sz="1100" b="1"/>
            </a:lvl5pPr>
            <a:lvl6pPr marL="1601690" indent="0">
              <a:buNone/>
              <a:defRPr sz="1100" b="1"/>
            </a:lvl6pPr>
            <a:lvl7pPr marL="1922017" indent="0">
              <a:buNone/>
              <a:defRPr sz="1100" b="1"/>
            </a:lvl7pPr>
            <a:lvl8pPr marL="2242360" indent="0">
              <a:buNone/>
              <a:defRPr sz="1100" b="1"/>
            </a:lvl8pPr>
            <a:lvl9pPr marL="2562699"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26982123"/>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74914275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0060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16" y="273542"/>
            <a:ext cx="3008189" cy="1161975"/>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4" y="273475"/>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16" y="1435448"/>
            <a:ext cx="3008189" cy="4690318"/>
          </a:xfrm>
        </p:spPr>
        <p:txBody>
          <a:bodyPr/>
          <a:lstStyle>
            <a:lvl1pPr marL="0" indent="0">
              <a:buNone/>
              <a:defRPr sz="1000"/>
            </a:lvl1pPr>
            <a:lvl2pPr marL="320327" indent="0">
              <a:buNone/>
              <a:defRPr sz="800"/>
            </a:lvl2pPr>
            <a:lvl3pPr marL="640666" indent="0">
              <a:buNone/>
              <a:defRPr sz="700"/>
            </a:lvl3pPr>
            <a:lvl4pPr marL="961013" indent="0">
              <a:buNone/>
              <a:defRPr sz="600"/>
            </a:lvl4pPr>
            <a:lvl5pPr marL="1281344" indent="0">
              <a:buNone/>
              <a:defRPr sz="600"/>
            </a:lvl5pPr>
            <a:lvl6pPr marL="1601690" indent="0">
              <a:buNone/>
              <a:defRPr sz="600"/>
            </a:lvl6pPr>
            <a:lvl7pPr marL="1922017" indent="0">
              <a:buNone/>
              <a:defRPr sz="600"/>
            </a:lvl7pPr>
            <a:lvl8pPr marL="2242360" indent="0">
              <a:buNone/>
              <a:defRPr sz="600"/>
            </a:lvl8pPr>
            <a:lvl9pPr marL="2562699"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324067563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04" y="4800826"/>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04" y="612800"/>
            <a:ext cx="5486177" cy="4114354"/>
          </a:xfrm>
        </p:spPr>
        <p:txBody>
          <a:bodyPr/>
          <a:lstStyle>
            <a:lvl1pPr marL="0" indent="0">
              <a:buNone/>
              <a:defRPr sz="2200"/>
            </a:lvl1pPr>
            <a:lvl2pPr marL="320327" indent="0">
              <a:buNone/>
              <a:defRPr sz="2000"/>
            </a:lvl2pPr>
            <a:lvl3pPr marL="640666" indent="0">
              <a:buNone/>
              <a:defRPr sz="1700"/>
            </a:lvl3pPr>
            <a:lvl4pPr marL="961013" indent="0">
              <a:buNone/>
              <a:defRPr sz="1400"/>
            </a:lvl4pPr>
            <a:lvl5pPr marL="1281344" indent="0">
              <a:buNone/>
              <a:defRPr sz="1400"/>
            </a:lvl5pPr>
            <a:lvl6pPr marL="1601690" indent="0">
              <a:buNone/>
              <a:defRPr sz="1400"/>
            </a:lvl6pPr>
            <a:lvl7pPr marL="1922017" indent="0">
              <a:buNone/>
              <a:defRPr sz="1400"/>
            </a:lvl7pPr>
            <a:lvl8pPr marL="2242360" indent="0">
              <a:buNone/>
              <a:defRPr sz="1400"/>
            </a:lvl8pPr>
            <a:lvl9pPr marL="2562699" indent="0">
              <a:buNone/>
              <a:defRPr sz="1400"/>
            </a:lvl9pPr>
          </a:lstStyle>
          <a:p>
            <a:endParaRPr lang="ja-JP" altLang="en-US"/>
          </a:p>
        </p:txBody>
      </p:sp>
      <p:sp>
        <p:nvSpPr>
          <p:cNvPr id="4" name="テキスト プレースホルダー 3"/>
          <p:cNvSpPr>
            <a:spLocks noGrp="1"/>
          </p:cNvSpPr>
          <p:nvPr>
            <p:ph type="body" sz="half" idx="2"/>
          </p:nvPr>
        </p:nvSpPr>
        <p:spPr>
          <a:xfrm>
            <a:off x="1792704" y="5367861"/>
            <a:ext cx="5486177" cy="804788"/>
          </a:xfrm>
        </p:spPr>
        <p:txBody>
          <a:bodyPr/>
          <a:lstStyle>
            <a:lvl1pPr marL="0" indent="0">
              <a:buNone/>
              <a:defRPr sz="1000"/>
            </a:lvl1pPr>
            <a:lvl2pPr marL="320327" indent="0">
              <a:buNone/>
              <a:defRPr sz="800"/>
            </a:lvl2pPr>
            <a:lvl3pPr marL="640666" indent="0">
              <a:buNone/>
              <a:defRPr sz="700"/>
            </a:lvl3pPr>
            <a:lvl4pPr marL="961013" indent="0">
              <a:buNone/>
              <a:defRPr sz="600"/>
            </a:lvl4pPr>
            <a:lvl5pPr marL="1281344" indent="0">
              <a:buNone/>
              <a:defRPr sz="600"/>
            </a:lvl5pPr>
            <a:lvl6pPr marL="1601690" indent="0">
              <a:buNone/>
              <a:defRPr sz="600"/>
            </a:lvl6pPr>
            <a:lvl7pPr marL="1922017" indent="0">
              <a:buNone/>
              <a:defRPr sz="600"/>
            </a:lvl7pPr>
            <a:lvl8pPr marL="2242360" indent="0">
              <a:buNone/>
              <a:defRPr sz="600"/>
            </a:lvl8pPr>
            <a:lvl9pPr marL="2562699"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426251506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6284698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107156"/>
            <a:ext cx="2058293" cy="629543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107156"/>
            <a:ext cx="6067723" cy="629543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3576641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16"/>
            <a:ext cx="6400354" cy="1752451"/>
          </a:xfrm>
          <a:prstGeom prst="rect">
            <a:avLst/>
          </a:prstGeom>
        </p:spPr>
        <p:txBody>
          <a:bodyPr vert="horz" lIns="64068" tIns="32028" rIns="64068" bIns="32028"/>
          <a:lstStyle>
            <a:lvl1pPr marL="0" indent="0" algn="ctr">
              <a:buNone/>
              <a:defRPr/>
            </a:lvl1pPr>
            <a:lvl2pPr marL="320327" indent="0" algn="ctr">
              <a:buNone/>
              <a:defRPr/>
            </a:lvl2pPr>
            <a:lvl3pPr marL="640666" indent="0" algn="ctr">
              <a:buNone/>
              <a:defRPr/>
            </a:lvl3pPr>
            <a:lvl4pPr marL="961013" indent="0" algn="ctr">
              <a:buNone/>
              <a:defRPr/>
            </a:lvl4pPr>
            <a:lvl5pPr marL="1281344" indent="0" algn="ctr">
              <a:buNone/>
              <a:defRPr/>
            </a:lvl5pPr>
            <a:lvl6pPr marL="1601690" indent="0" algn="ctr">
              <a:buNone/>
              <a:defRPr/>
            </a:lvl6pPr>
            <a:lvl7pPr marL="1922017" indent="0" algn="ctr">
              <a:buNone/>
              <a:defRPr/>
            </a:lvl7pPr>
            <a:lvl8pPr marL="2242360" indent="0" algn="ctr">
              <a:buNone/>
              <a:defRPr/>
            </a:lvl8pPr>
            <a:lvl9pPr marL="2562699"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46348245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382" indent="0">
              <a:buNone/>
              <a:defRPr sz="2800"/>
            </a:lvl2pPr>
            <a:lvl3pPr marL="910792" indent="0">
              <a:buNone/>
              <a:defRPr sz="2400"/>
            </a:lvl3pPr>
            <a:lvl4pPr marL="1366201" indent="0">
              <a:buNone/>
              <a:defRPr sz="2000"/>
            </a:lvl4pPr>
            <a:lvl5pPr marL="1821594" indent="0">
              <a:buNone/>
              <a:defRPr sz="2000"/>
            </a:lvl5pPr>
            <a:lvl6pPr marL="2277006" indent="0">
              <a:buNone/>
              <a:defRPr sz="2000"/>
            </a:lvl6pPr>
            <a:lvl7pPr marL="2732398" indent="0">
              <a:buNone/>
              <a:defRPr sz="2000"/>
            </a:lvl7pPr>
            <a:lvl8pPr marL="3187792" indent="0">
              <a:buNone/>
              <a:defRPr sz="2000"/>
            </a:lvl8pPr>
            <a:lvl9pPr marL="364318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382" indent="0">
              <a:buNone/>
              <a:defRPr sz="1200"/>
            </a:lvl2pPr>
            <a:lvl3pPr marL="910792" indent="0">
              <a:buNone/>
              <a:defRPr sz="1000"/>
            </a:lvl3pPr>
            <a:lvl4pPr marL="1366201" indent="0">
              <a:buNone/>
              <a:defRPr sz="900"/>
            </a:lvl4pPr>
            <a:lvl5pPr marL="1821594" indent="0">
              <a:buNone/>
              <a:defRPr sz="900"/>
            </a:lvl5pPr>
            <a:lvl6pPr marL="2277006" indent="0">
              <a:buNone/>
              <a:defRPr sz="900"/>
            </a:lvl6pPr>
            <a:lvl7pPr marL="2732398" indent="0">
              <a:buNone/>
              <a:defRPr sz="900"/>
            </a:lvl7pPr>
            <a:lvl8pPr marL="3187792" indent="0">
              <a:buNone/>
              <a:defRPr sz="900"/>
            </a:lvl8pPr>
            <a:lvl9pPr marL="364318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492B8-7737-384B-B72B-A67BDA47C5E2}" type="datetime1">
              <a:rPr kumimoji="1" lang="ja-JP" altLang="en-US" smtClean="0"/>
              <a:t>16/03/14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178851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647" y="1600716"/>
            <a:ext cx="8228707" cy="4525119"/>
          </a:xfrm>
          <a:prstGeom prst="rect">
            <a:avLst/>
          </a:prstGeom>
        </p:spPr>
        <p:txBody>
          <a:bodyPr vert="horz" lIns="64068" tIns="32028" rIns="64068" bIns="3202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4318731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89"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89" y="2906613"/>
            <a:ext cx="7772176" cy="1500188"/>
          </a:xfrm>
          <a:prstGeom prst="rect">
            <a:avLst/>
          </a:prstGeom>
        </p:spPr>
        <p:txBody>
          <a:bodyPr vert="horz" lIns="64068" tIns="32028" rIns="64068" bIns="32028" anchor="b"/>
          <a:lstStyle>
            <a:lvl1pPr marL="0" indent="0">
              <a:buNone/>
              <a:defRPr sz="1400"/>
            </a:lvl1pPr>
            <a:lvl2pPr marL="320327" indent="0">
              <a:buNone/>
              <a:defRPr sz="1300"/>
            </a:lvl2pPr>
            <a:lvl3pPr marL="640666" indent="0">
              <a:buNone/>
              <a:defRPr sz="1100"/>
            </a:lvl3pPr>
            <a:lvl4pPr marL="961013" indent="0">
              <a:buNone/>
              <a:defRPr sz="1000"/>
            </a:lvl4pPr>
            <a:lvl5pPr marL="1281344" indent="0">
              <a:buNone/>
              <a:defRPr sz="1000"/>
            </a:lvl5pPr>
            <a:lvl6pPr marL="1601690" indent="0">
              <a:buNone/>
              <a:defRPr sz="1000"/>
            </a:lvl6pPr>
            <a:lvl7pPr marL="1922017" indent="0">
              <a:buNone/>
              <a:defRPr sz="1000"/>
            </a:lvl7pPr>
            <a:lvl8pPr marL="2242360" indent="0">
              <a:buNone/>
              <a:defRPr sz="1000"/>
            </a:lvl8pPr>
            <a:lvl9pPr marL="2562699"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31650538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648" y="1600716"/>
            <a:ext cx="4060775" cy="4525119"/>
          </a:xfrm>
          <a:prstGeom prst="rect">
            <a:avLst/>
          </a:prstGeom>
        </p:spPr>
        <p:txBody>
          <a:bodyPr vert="horz" lIns="64068" tIns="32028" rIns="64068" bIns="3202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81" y="1600716"/>
            <a:ext cx="4060775" cy="4525119"/>
          </a:xfrm>
          <a:prstGeom prst="rect">
            <a:avLst/>
          </a:prstGeom>
        </p:spPr>
        <p:txBody>
          <a:bodyPr vert="horz" lIns="64068" tIns="32028" rIns="64068" bIns="3202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4469874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48" y="1534791"/>
            <a:ext cx="4039568" cy="639589"/>
          </a:xfrm>
          <a:prstGeom prst="rect">
            <a:avLst/>
          </a:prstGeom>
        </p:spPr>
        <p:txBody>
          <a:bodyPr vert="horz" lIns="64068" tIns="32028" rIns="64068" bIns="32028" anchor="b"/>
          <a:lstStyle>
            <a:lvl1pPr marL="0" indent="0">
              <a:buNone/>
              <a:defRPr sz="1700" b="1"/>
            </a:lvl1pPr>
            <a:lvl2pPr marL="320327" indent="0">
              <a:buNone/>
              <a:defRPr sz="1400" b="1"/>
            </a:lvl2pPr>
            <a:lvl3pPr marL="640666" indent="0">
              <a:buNone/>
              <a:defRPr sz="1300" b="1"/>
            </a:lvl3pPr>
            <a:lvl4pPr marL="961013" indent="0">
              <a:buNone/>
              <a:defRPr sz="1100" b="1"/>
            </a:lvl4pPr>
            <a:lvl5pPr marL="1281344" indent="0">
              <a:buNone/>
              <a:defRPr sz="1100" b="1"/>
            </a:lvl5pPr>
            <a:lvl6pPr marL="1601690" indent="0">
              <a:buNone/>
              <a:defRPr sz="1100" b="1"/>
            </a:lvl6pPr>
            <a:lvl7pPr marL="1922017" indent="0">
              <a:buNone/>
              <a:defRPr sz="1100" b="1"/>
            </a:lvl7pPr>
            <a:lvl8pPr marL="2242360" indent="0">
              <a:buNone/>
              <a:defRPr sz="1100" b="1"/>
            </a:lvl8pPr>
            <a:lvl9pPr marL="2562699"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48" y="2174379"/>
            <a:ext cx="4039568" cy="3951387"/>
          </a:xfrm>
          <a:prstGeom prst="rect">
            <a:avLst/>
          </a:prstGeom>
        </p:spPr>
        <p:txBody>
          <a:bodyPr vert="horz" lIns="64068" tIns="32028" rIns="64068" bIns="3202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5" y="1534791"/>
            <a:ext cx="4041799" cy="639589"/>
          </a:xfrm>
          <a:prstGeom prst="rect">
            <a:avLst/>
          </a:prstGeom>
        </p:spPr>
        <p:txBody>
          <a:bodyPr vert="horz" lIns="64068" tIns="32028" rIns="64068" bIns="32028" anchor="b"/>
          <a:lstStyle>
            <a:lvl1pPr marL="0" indent="0">
              <a:buNone/>
              <a:defRPr sz="1700" b="1"/>
            </a:lvl1pPr>
            <a:lvl2pPr marL="320327" indent="0">
              <a:buNone/>
              <a:defRPr sz="1400" b="1"/>
            </a:lvl2pPr>
            <a:lvl3pPr marL="640666" indent="0">
              <a:buNone/>
              <a:defRPr sz="1300" b="1"/>
            </a:lvl3pPr>
            <a:lvl4pPr marL="961013" indent="0">
              <a:buNone/>
              <a:defRPr sz="1100" b="1"/>
            </a:lvl4pPr>
            <a:lvl5pPr marL="1281344" indent="0">
              <a:buNone/>
              <a:defRPr sz="1100" b="1"/>
            </a:lvl5pPr>
            <a:lvl6pPr marL="1601690" indent="0">
              <a:buNone/>
              <a:defRPr sz="1100" b="1"/>
            </a:lvl6pPr>
            <a:lvl7pPr marL="1922017" indent="0">
              <a:buNone/>
              <a:defRPr sz="1100" b="1"/>
            </a:lvl7pPr>
            <a:lvl8pPr marL="2242360" indent="0">
              <a:buNone/>
              <a:defRPr sz="1100" b="1"/>
            </a:lvl8pPr>
            <a:lvl9pPr marL="2562699"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5" y="2174379"/>
            <a:ext cx="4041799" cy="3951387"/>
          </a:xfrm>
          <a:prstGeom prst="rect">
            <a:avLst/>
          </a:prstGeom>
        </p:spPr>
        <p:txBody>
          <a:bodyPr vert="horz" lIns="64068" tIns="32028" rIns="64068" bIns="3202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6889008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970665626"/>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7103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16" y="273542"/>
            <a:ext cx="3008189" cy="1161975"/>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4" y="273475"/>
            <a:ext cx="5111130" cy="5852294"/>
          </a:xfrm>
          <a:prstGeom prst="rect">
            <a:avLst/>
          </a:prstGeom>
        </p:spPr>
        <p:txBody>
          <a:bodyPr vert="horz" lIns="64068" tIns="32028" rIns="64068" bIns="32028"/>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16" y="1435448"/>
            <a:ext cx="3008189" cy="4690318"/>
          </a:xfrm>
          <a:prstGeom prst="rect">
            <a:avLst/>
          </a:prstGeom>
        </p:spPr>
        <p:txBody>
          <a:bodyPr vert="horz" lIns="64068" tIns="32028" rIns="64068" bIns="32028"/>
          <a:lstStyle>
            <a:lvl1pPr marL="0" indent="0">
              <a:buNone/>
              <a:defRPr sz="1000"/>
            </a:lvl1pPr>
            <a:lvl2pPr marL="320327" indent="0">
              <a:buNone/>
              <a:defRPr sz="800"/>
            </a:lvl2pPr>
            <a:lvl3pPr marL="640666" indent="0">
              <a:buNone/>
              <a:defRPr sz="700"/>
            </a:lvl3pPr>
            <a:lvl4pPr marL="961013" indent="0">
              <a:buNone/>
              <a:defRPr sz="600"/>
            </a:lvl4pPr>
            <a:lvl5pPr marL="1281344" indent="0">
              <a:buNone/>
              <a:defRPr sz="600"/>
            </a:lvl5pPr>
            <a:lvl6pPr marL="1601690" indent="0">
              <a:buNone/>
              <a:defRPr sz="600"/>
            </a:lvl6pPr>
            <a:lvl7pPr marL="1922017" indent="0">
              <a:buNone/>
              <a:defRPr sz="600"/>
            </a:lvl7pPr>
            <a:lvl8pPr marL="2242360" indent="0">
              <a:buNone/>
              <a:defRPr sz="600"/>
            </a:lvl8pPr>
            <a:lvl9pPr marL="2562699"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46052732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04" y="4800826"/>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704" y="612800"/>
            <a:ext cx="5486177" cy="4114354"/>
          </a:xfrm>
          <a:prstGeom prst="rect">
            <a:avLst/>
          </a:prstGeom>
        </p:spPr>
        <p:txBody>
          <a:bodyPr vert="horz" lIns="64068" tIns="32028" rIns="64068" bIns="32028"/>
          <a:lstStyle>
            <a:lvl1pPr marL="0" indent="0">
              <a:buNone/>
              <a:defRPr sz="2200"/>
            </a:lvl1pPr>
            <a:lvl2pPr marL="320327" indent="0">
              <a:buNone/>
              <a:defRPr sz="2000"/>
            </a:lvl2pPr>
            <a:lvl3pPr marL="640666" indent="0">
              <a:buNone/>
              <a:defRPr sz="1700"/>
            </a:lvl3pPr>
            <a:lvl4pPr marL="961013" indent="0">
              <a:buNone/>
              <a:defRPr sz="1400"/>
            </a:lvl4pPr>
            <a:lvl5pPr marL="1281344" indent="0">
              <a:buNone/>
              <a:defRPr sz="1400"/>
            </a:lvl5pPr>
            <a:lvl6pPr marL="1601690" indent="0">
              <a:buNone/>
              <a:defRPr sz="1400"/>
            </a:lvl6pPr>
            <a:lvl7pPr marL="1922017" indent="0">
              <a:buNone/>
              <a:defRPr sz="1400"/>
            </a:lvl7pPr>
            <a:lvl8pPr marL="2242360" indent="0">
              <a:buNone/>
              <a:defRPr sz="1400"/>
            </a:lvl8pPr>
            <a:lvl9pPr marL="2562699" indent="0">
              <a:buNone/>
              <a:defRPr sz="1400"/>
            </a:lvl9pPr>
          </a:lstStyle>
          <a:p>
            <a:endParaRPr lang="ja-JP" altLang="en-US"/>
          </a:p>
        </p:txBody>
      </p:sp>
      <p:sp>
        <p:nvSpPr>
          <p:cNvPr id="4" name="テキスト プレースホルダー 3"/>
          <p:cNvSpPr>
            <a:spLocks noGrp="1"/>
          </p:cNvSpPr>
          <p:nvPr>
            <p:ph type="body" sz="half" idx="2"/>
          </p:nvPr>
        </p:nvSpPr>
        <p:spPr>
          <a:xfrm>
            <a:off x="1792704" y="5367861"/>
            <a:ext cx="5486177" cy="804788"/>
          </a:xfrm>
          <a:prstGeom prst="rect">
            <a:avLst/>
          </a:prstGeom>
        </p:spPr>
        <p:txBody>
          <a:bodyPr vert="horz" lIns="64068" tIns="32028" rIns="64068" bIns="32028"/>
          <a:lstStyle>
            <a:lvl1pPr marL="0" indent="0">
              <a:buNone/>
              <a:defRPr sz="1000"/>
            </a:lvl1pPr>
            <a:lvl2pPr marL="320327" indent="0">
              <a:buNone/>
              <a:defRPr sz="800"/>
            </a:lvl2pPr>
            <a:lvl3pPr marL="640666" indent="0">
              <a:buNone/>
              <a:defRPr sz="700"/>
            </a:lvl3pPr>
            <a:lvl4pPr marL="961013" indent="0">
              <a:buNone/>
              <a:defRPr sz="600"/>
            </a:lvl4pPr>
            <a:lvl5pPr marL="1281344" indent="0">
              <a:buNone/>
              <a:defRPr sz="600"/>
            </a:lvl5pPr>
            <a:lvl6pPr marL="1601690" indent="0">
              <a:buNone/>
              <a:defRPr sz="600"/>
            </a:lvl6pPr>
            <a:lvl7pPr marL="1922017" indent="0">
              <a:buNone/>
              <a:defRPr sz="600"/>
            </a:lvl7pPr>
            <a:lvl8pPr marL="2242360" indent="0">
              <a:buNone/>
              <a:defRPr sz="600"/>
            </a:lvl8pPr>
            <a:lvl9pPr marL="2562699" indent="0">
              <a:buNone/>
              <a:defRPr sz="600"/>
            </a:lvl9pPr>
          </a:lstStyle>
          <a:p>
            <a:pPr lvl="0"/>
            <a:r>
              <a:rPr lang="ja-JP" altLang="en-US" smtClean="0"/>
              <a:t>マスター テキストの書式設定</a:t>
            </a:r>
          </a:p>
        </p:txBody>
      </p:sp>
    </p:spTree>
    <p:extLst>
      <p:ext uri="{BB962C8B-B14F-4D97-AF65-F5344CB8AC3E}">
        <p14:creationId xmlns:p14="http://schemas.microsoft.com/office/powerpoint/2010/main" val="2509911954"/>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647" y="1600716"/>
            <a:ext cx="8228707" cy="4525119"/>
          </a:xfrm>
          <a:prstGeom prst="rect">
            <a:avLst/>
          </a:prstGeom>
        </p:spPr>
        <p:txBody>
          <a:bodyPr vert="eaVert" lIns="64068" tIns="32028" rIns="64068" bIns="3202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198956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107225"/>
            <a:ext cx="2058293" cy="6018609"/>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107225"/>
            <a:ext cx="6067723" cy="6018609"/>
          </a:xfrm>
          <a:prstGeom prst="rect">
            <a:avLst/>
          </a:prstGeom>
        </p:spPr>
        <p:txBody>
          <a:bodyPr vert="eaVert" lIns="64068" tIns="32028" rIns="64068" bIns="3202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6984801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5.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6.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19.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0.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21.xml"/><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2.xml"/><Relationship Id="rId13" Type="http://schemas.openxmlformats.org/officeDocument/2006/relationships/image" Target="../media/image4.jpeg"/><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3.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4.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5.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26.xml"/><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27.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theme" Target="../theme/theme28.xml"/><Relationship Id="rId13" Type="http://schemas.openxmlformats.org/officeDocument/2006/relationships/image" Target="../media/image4.jpeg"/><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4.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080" tIns="45543" rIns="91080" bIns="45543"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76"/>
            <a:ext cx="8229600" cy="4525963"/>
          </a:xfrm>
          <a:prstGeom prst="rect">
            <a:avLst/>
          </a:prstGeom>
        </p:spPr>
        <p:txBody>
          <a:bodyPr vert="horz" lIns="91080" tIns="45543" rIns="91080" bIns="45543"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431"/>
            <a:ext cx="2133600" cy="365125"/>
          </a:xfrm>
          <a:prstGeom prst="rect">
            <a:avLst/>
          </a:prstGeom>
        </p:spPr>
        <p:txBody>
          <a:bodyPr vert="horz" lIns="91080" tIns="45543" rIns="91080" bIns="45543" rtlCol="0" anchor="ctr"/>
          <a:lstStyle>
            <a:lvl1pPr algn="l">
              <a:defRPr sz="1200">
                <a:solidFill>
                  <a:schemeClr val="tx1">
                    <a:tint val="75000"/>
                  </a:schemeClr>
                </a:solidFill>
              </a:defRPr>
            </a:lvl1pPr>
          </a:lstStyle>
          <a:p>
            <a:fld id="{B7947E0B-A07A-D440-B09C-D1B2A5A6D935}" type="datetime1">
              <a:rPr kumimoji="1" lang="ja-JP" altLang="en-US" smtClean="0"/>
              <a:t>16/03/14</a:t>
            </a:fld>
            <a:endParaRPr kumimoji="1" lang="ja-JP" altLang="en-US"/>
          </a:p>
        </p:txBody>
      </p:sp>
      <p:sp>
        <p:nvSpPr>
          <p:cNvPr id="5" name="フッター プレースホルダー 4"/>
          <p:cNvSpPr>
            <a:spLocks noGrp="1"/>
          </p:cNvSpPr>
          <p:nvPr>
            <p:ph type="ftr" sz="quarter" idx="3"/>
          </p:nvPr>
        </p:nvSpPr>
        <p:spPr>
          <a:xfrm>
            <a:off x="3124206" y="6356431"/>
            <a:ext cx="2895600" cy="365125"/>
          </a:xfrm>
          <a:prstGeom prst="rect">
            <a:avLst/>
          </a:prstGeom>
        </p:spPr>
        <p:txBody>
          <a:bodyPr vert="horz" lIns="91080" tIns="45543" rIns="91080" bIns="45543"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431"/>
            <a:ext cx="2133600" cy="365125"/>
          </a:xfrm>
          <a:prstGeom prst="rect">
            <a:avLst/>
          </a:prstGeom>
        </p:spPr>
        <p:txBody>
          <a:bodyPr vert="horz" lIns="91080" tIns="45543" rIns="91080" bIns="45543" rtlCol="0" anchor="ctr"/>
          <a:lstStyle>
            <a:lvl1pPr algn="r">
              <a:defRPr sz="1200">
                <a:solidFill>
                  <a:schemeClr val="tx1">
                    <a:tint val="75000"/>
                  </a:schemeClr>
                </a:solidFill>
              </a:defRPr>
            </a:lvl1p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4015424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5382" rtl="0" eaLnBrk="1" latinLnBrk="0" hangingPunct="1">
        <a:spcBef>
          <a:spcPct val="0"/>
        </a:spcBef>
        <a:buNone/>
        <a:defRPr kumimoji="1" sz="4400" kern="1200">
          <a:solidFill>
            <a:schemeClr val="tx1"/>
          </a:solidFill>
          <a:latin typeface="+mj-lt"/>
          <a:ea typeface="+mj-ea"/>
          <a:cs typeface="+mj-cs"/>
        </a:defRPr>
      </a:lvl1pPr>
    </p:titleStyle>
    <p:bodyStyle>
      <a:lvl1pPr marL="341563" indent="-341563" algn="l" defTabSz="455382" rtl="0" eaLnBrk="1" latinLnBrk="0" hangingPunct="1">
        <a:spcBef>
          <a:spcPct val="20000"/>
        </a:spcBef>
        <a:buFont typeface="Arial"/>
        <a:buChar char="•"/>
        <a:defRPr kumimoji="1" sz="3200" kern="1200">
          <a:solidFill>
            <a:schemeClr val="tx1"/>
          </a:solidFill>
          <a:latin typeface="+mn-lt"/>
          <a:ea typeface="+mn-ea"/>
          <a:cs typeface="+mn-cs"/>
        </a:defRPr>
      </a:lvl1pPr>
      <a:lvl2pPr marL="740019" indent="-284649" algn="l" defTabSz="455382" rtl="0" eaLnBrk="1" latinLnBrk="0" hangingPunct="1">
        <a:spcBef>
          <a:spcPct val="20000"/>
        </a:spcBef>
        <a:buFont typeface="Arial"/>
        <a:buChar char="–"/>
        <a:defRPr kumimoji="1" sz="2800" kern="1200">
          <a:solidFill>
            <a:schemeClr val="tx1"/>
          </a:solidFill>
          <a:latin typeface="+mn-lt"/>
          <a:ea typeface="+mn-ea"/>
          <a:cs typeface="+mn-cs"/>
        </a:defRPr>
      </a:lvl2pPr>
      <a:lvl3pPr marL="1138501" indent="-227686" algn="l" defTabSz="455382" rtl="0" eaLnBrk="1" latinLnBrk="0" hangingPunct="1">
        <a:spcBef>
          <a:spcPct val="20000"/>
        </a:spcBef>
        <a:buFont typeface="Arial"/>
        <a:buChar char="•"/>
        <a:defRPr kumimoji="1" sz="2400" kern="1200">
          <a:solidFill>
            <a:schemeClr val="tx1"/>
          </a:solidFill>
          <a:latin typeface="+mn-lt"/>
          <a:ea typeface="+mn-ea"/>
          <a:cs typeface="+mn-cs"/>
        </a:defRPr>
      </a:lvl3pPr>
      <a:lvl4pPr marL="1593891"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4pPr>
      <a:lvl5pPr marL="2049298"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5pPr>
      <a:lvl6pPr marL="2504706"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6pPr>
      <a:lvl7pPr marL="2960088"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7pPr>
      <a:lvl8pPr marL="3415490"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8pPr>
      <a:lvl9pPr marL="3870867" indent="-227686" algn="l" defTabSz="455382"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382" rtl="0" eaLnBrk="1" latinLnBrk="0" hangingPunct="1">
        <a:defRPr kumimoji="1" sz="1800" kern="1200">
          <a:solidFill>
            <a:schemeClr val="tx1"/>
          </a:solidFill>
          <a:latin typeface="+mn-lt"/>
          <a:ea typeface="+mn-ea"/>
          <a:cs typeface="+mn-cs"/>
        </a:defRPr>
      </a:lvl1pPr>
      <a:lvl2pPr marL="455382" algn="l" defTabSz="455382" rtl="0" eaLnBrk="1" latinLnBrk="0" hangingPunct="1">
        <a:defRPr kumimoji="1" sz="1800" kern="1200">
          <a:solidFill>
            <a:schemeClr val="tx1"/>
          </a:solidFill>
          <a:latin typeface="+mn-lt"/>
          <a:ea typeface="+mn-ea"/>
          <a:cs typeface="+mn-cs"/>
        </a:defRPr>
      </a:lvl2pPr>
      <a:lvl3pPr marL="910792" algn="l" defTabSz="455382" rtl="0" eaLnBrk="1" latinLnBrk="0" hangingPunct="1">
        <a:defRPr kumimoji="1" sz="1800" kern="1200">
          <a:solidFill>
            <a:schemeClr val="tx1"/>
          </a:solidFill>
          <a:latin typeface="+mn-lt"/>
          <a:ea typeface="+mn-ea"/>
          <a:cs typeface="+mn-cs"/>
        </a:defRPr>
      </a:lvl3pPr>
      <a:lvl4pPr marL="1366201" algn="l" defTabSz="455382" rtl="0" eaLnBrk="1" latinLnBrk="0" hangingPunct="1">
        <a:defRPr kumimoji="1" sz="1800" kern="1200">
          <a:solidFill>
            <a:schemeClr val="tx1"/>
          </a:solidFill>
          <a:latin typeface="+mn-lt"/>
          <a:ea typeface="+mn-ea"/>
          <a:cs typeface="+mn-cs"/>
        </a:defRPr>
      </a:lvl4pPr>
      <a:lvl5pPr marL="1821594" algn="l" defTabSz="455382" rtl="0" eaLnBrk="1" latinLnBrk="0" hangingPunct="1">
        <a:defRPr kumimoji="1" sz="1800" kern="1200">
          <a:solidFill>
            <a:schemeClr val="tx1"/>
          </a:solidFill>
          <a:latin typeface="+mn-lt"/>
          <a:ea typeface="+mn-ea"/>
          <a:cs typeface="+mn-cs"/>
        </a:defRPr>
      </a:lvl5pPr>
      <a:lvl6pPr marL="2277006" algn="l" defTabSz="455382" rtl="0" eaLnBrk="1" latinLnBrk="0" hangingPunct="1">
        <a:defRPr kumimoji="1" sz="1800" kern="1200">
          <a:solidFill>
            <a:schemeClr val="tx1"/>
          </a:solidFill>
          <a:latin typeface="+mn-lt"/>
          <a:ea typeface="+mn-ea"/>
          <a:cs typeface="+mn-cs"/>
        </a:defRPr>
      </a:lvl6pPr>
      <a:lvl7pPr marL="2732398" algn="l" defTabSz="455382" rtl="0" eaLnBrk="1" latinLnBrk="0" hangingPunct="1">
        <a:defRPr kumimoji="1" sz="1800" kern="1200">
          <a:solidFill>
            <a:schemeClr val="tx1"/>
          </a:solidFill>
          <a:latin typeface="+mn-lt"/>
          <a:ea typeface="+mn-ea"/>
          <a:cs typeface="+mn-cs"/>
        </a:defRPr>
      </a:lvl7pPr>
      <a:lvl8pPr marL="3187792" algn="l" defTabSz="455382" rtl="0" eaLnBrk="1" latinLnBrk="0" hangingPunct="1">
        <a:defRPr kumimoji="1" sz="1800" kern="1200">
          <a:solidFill>
            <a:schemeClr val="tx1"/>
          </a:solidFill>
          <a:latin typeface="+mn-lt"/>
          <a:ea typeface="+mn-ea"/>
          <a:cs typeface="+mn-cs"/>
        </a:defRPr>
      </a:lvl8pPr>
      <a:lvl9pPr marL="3643181" algn="l" defTabSz="455382"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0057" tIns="45029" rIns="90057" bIns="4502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493"/>
            <a:ext cx="8229600" cy="4525963"/>
          </a:xfrm>
          <a:prstGeom prst="rect">
            <a:avLst/>
          </a:prstGeom>
        </p:spPr>
        <p:txBody>
          <a:bodyPr vert="horz" lIns="90057" tIns="45029" rIns="90057" bIns="4502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642"/>
            <a:ext cx="2133600" cy="365125"/>
          </a:xfrm>
          <a:prstGeom prst="rect">
            <a:avLst/>
          </a:prstGeom>
        </p:spPr>
        <p:txBody>
          <a:bodyPr vert="horz" lIns="90057" tIns="45029" rIns="90057" bIns="45029" rtlCol="0" anchor="ctr"/>
          <a:lstStyle>
            <a:lvl1pPr algn="l">
              <a:defRPr sz="1200">
                <a:solidFill>
                  <a:schemeClr val="tx1">
                    <a:tint val="75000"/>
                  </a:schemeClr>
                </a:solidFill>
              </a:defRPr>
            </a:lvl1pPr>
          </a:lstStyle>
          <a:p>
            <a:pPr defTabSz="911723"/>
            <a:fld id="{E7C0EBBF-34E3-E344-8726-427B15C34417}" type="datetime1">
              <a:rPr lang="ja-JP" altLang="en-US" smtClean="0">
                <a:solidFill>
                  <a:prstClr val="black">
                    <a:tint val="75000"/>
                  </a:prstClr>
                </a:solidFill>
                <a:latin typeface="Calibri"/>
                <a:ea typeface="ＭＳ Ｐゴシック"/>
                <a:cs typeface="ＭＳ Ｐゴシック" pitchFamily="-29" charset="-128"/>
                <a:sym typeface="Palatino" charset="0"/>
              </a:rPr>
              <a:pPr defTabSz="911723"/>
              <a:t>16/03/14</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5" name="フッター プレースホルダー 4"/>
          <p:cNvSpPr>
            <a:spLocks noGrp="1"/>
          </p:cNvSpPr>
          <p:nvPr>
            <p:ph type="ftr" sz="quarter" idx="3"/>
          </p:nvPr>
        </p:nvSpPr>
        <p:spPr>
          <a:xfrm>
            <a:off x="3124202" y="6356642"/>
            <a:ext cx="2895600" cy="365125"/>
          </a:xfrm>
          <a:prstGeom prst="rect">
            <a:avLst/>
          </a:prstGeom>
        </p:spPr>
        <p:txBody>
          <a:bodyPr vert="horz" lIns="90057" tIns="45029" rIns="90057" bIns="45029" rtlCol="0" anchor="ctr"/>
          <a:lstStyle>
            <a:lvl1pPr algn="ctr">
              <a:defRPr sz="1200">
                <a:solidFill>
                  <a:schemeClr val="tx1">
                    <a:tint val="75000"/>
                  </a:schemeClr>
                </a:solidFill>
              </a:defRPr>
            </a:lvl1pPr>
          </a:lstStyle>
          <a:p>
            <a:pPr defTabSz="911723"/>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6" name="スライド番号プレースホルダー 5"/>
          <p:cNvSpPr>
            <a:spLocks noGrp="1"/>
          </p:cNvSpPr>
          <p:nvPr>
            <p:ph type="sldNum" sz="quarter" idx="4"/>
          </p:nvPr>
        </p:nvSpPr>
        <p:spPr>
          <a:xfrm>
            <a:off x="6553200" y="6356642"/>
            <a:ext cx="2133600" cy="365125"/>
          </a:xfrm>
          <a:prstGeom prst="rect">
            <a:avLst/>
          </a:prstGeom>
        </p:spPr>
        <p:txBody>
          <a:bodyPr vert="horz" lIns="90057" tIns="45029" rIns="90057" bIns="45029" rtlCol="0" anchor="ctr"/>
          <a:lstStyle>
            <a:lvl1pPr algn="r">
              <a:defRPr sz="1200">
                <a:solidFill>
                  <a:schemeClr val="tx1">
                    <a:tint val="75000"/>
                  </a:schemeClr>
                </a:solidFill>
              </a:defRPr>
            </a:lvl1pPr>
          </a:lstStyle>
          <a:p>
            <a:pPr defTabSz="911723"/>
            <a:fld id="{E4F7979C-F3EC-414B-A84B-0E2682D28D37}" type="slidenum">
              <a:rPr lang="ja-JP" altLang="en-US" smtClean="0">
                <a:solidFill>
                  <a:prstClr val="black">
                    <a:tint val="75000"/>
                  </a:prstClr>
                </a:solidFill>
                <a:latin typeface="Calibri"/>
                <a:ea typeface="ＭＳ Ｐゴシック"/>
                <a:cs typeface="ＭＳ Ｐゴシック" pitchFamily="-29" charset="-128"/>
                <a:sym typeface="Palatino" charset="0"/>
              </a:rPr>
              <a:pPr defTabSz="911723"/>
              <a:t>‹#›</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Tree>
    <p:extLst>
      <p:ext uri="{BB962C8B-B14F-4D97-AF65-F5344CB8AC3E}">
        <p14:creationId xmlns:p14="http://schemas.microsoft.com/office/powerpoint/2010/main" val="117971342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ctr" defTabSz="900809" rtl="0" eaLnBrk="1" latinLnBrk="0" hangingPunct="1">
        <a:spcBef>
          <a:spcPct val="0"/>
        </a:spcBef>
        <a:buNone/>
        <a:defRPr kumimoji="1" sz="4400" kern="1200">
          <a:solidFill>
            <a:schemeClr val="tx1"/>
          </a:solidFill>
          <a:latin typeface="+mj-lt"/>
          <a:ea typeface="+mj-ea"/>
          <a:cs typeface="+mj-cs"/>
        </a:defRPr>
      </a:lvl1pPr>
    </p:titleStyle>
    <p:bodyStyle>
      <a:lvl1pPr marL="337842" indent="-337842" algn="l" defTabSz="900809"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31867" indent="-281594" algn="l" defTabSz="900809"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26035" indent="-225140" algn="l" defTabSz="900809"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76449"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26876"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477267"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27684"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378111"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28499" indent="-225140" algn="l" defTabSz="90080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00809" rtl="0" eaLnBrk="1" latinLnBrk="0" hangingPunct="1">
        <a:defRPr kumimoji="1" sz="1800" kern="1200">
          <a:solidFill>
            <a:schemeClr val="tx1"/>
          </a:solidFill>
          <a:latin typeface="+mn-lt"/>
          <a:ea typeface="+mn-ea"/>
          <a:cs typeface="+mn-cs"/>
        </a:defRPr>
      </a:lvl1pPr>
      <a:lvl2pPr marL="450411" algn="l" defTabSz="900809" rtl="0" eaLnBrk="1" latinLnBrk="0" hangingPunct="1">
        <a:defRPr kumimoji="1" sz="1800" kern="1200">
          <a:solidFill>
            <a:schemeClr val="tx1"/>
          </a:solidFill>
          <a:latin typeface="+mn-lt"/>
          <a:ea typeface="+mn-ea"/>
          <a:cs typeface="+mn-cs"/>
        </a:defRPr>
      </a:lvl2pPr>
      <a:lvl3pPr marL="900809" algn="l" defTabSz="900809" rtl="0" eaLnBrk="1" latinLnBrk="0" hangingPunct="1">
        <a:defRPr kumimoji="1" sz="1800" kern="1200">
          <a:solidFill>
            <a:schemeClr val="tx1"/>
          </a:solidFill>
          <a:latin typeface="+mn-lt"/>
          <a:ea typeface="+mn-ea"/>
          <a:cs typeface="+mn-cs"/>
        </a:defRPr>
      </a:lvl3pPr>
      <a:lvl4pPr marL="1351258" algn="l" defTabSz="900809" rtl="0" eaLnBrk="1" latinLnBrk="0" hangingPunct="1">
        <a:defRPr kumimoji="1" sz="1800" kern="1200">
          <a:solidFill>
            <a:schemeClr val="tx1"/>
          </a:solidFill>
          <a:latin typeface="+mn-lt"/>
          <a:ea typeface="+mn-ea"/>
          <a:cs typeface="+mn-cs"/>
        </a:defRPr>
      </a:lvl4pPr>
      <a:lvl5pPr marL="1801662" algn="l" defTabSz="900809" rtl="0" eaLnBrk="1" latinLnBrk="0" hangingPunct="1">
        <a:defRPr kumimoji="1" sz="1800" kern="1200">
          <a:solidFill>
            <a:schemeClr val="tx1"/>
          </a:solidFill>
          <a:latin typeface="+mn-lt"/>
          <a:ea typeface="+mn-ea"/>
          <a:cs typeface="+mn-cs"/>
        </a:defRPr>
      </a:lvl5pPr>
      <a:lvl6pPr marL="2252070" algn="l" defTabSz="900809" rtl="0" eaLnBrk="1" latinLnBrk="0" hangingPunct="1">
        <a:defRPr kumimoji="1" sz="1800" kern="1200">
          <a:solidFill>
            <a:schemeClr val="tx1"/>
          </a:solidFill>
          <a:latin typeface="+mn-lt"/>
          <a:ea typeface="+mn-ea"/>
          <a:cs typeface="+mn-cs"/>
        </a:defRPr>
      </a:lvl6pPr>
      <a:lvl7pPr marL="2702476" algn="l" defTabSz="900809" rtl="0" eaLnBrk="1" latinLnBrk="0" hangingPunct="1">
        <a:defRPr kumimoji="1" sz="1800" kern="1200">
          <a:solidFill>
            <a:schemeClr val="tx1"/>
          </a:solidFill>
          <a:latin typeface="+mn-lt"/>
          <a:ea typeface="+mn-ea"/>
          <a:cs typeface="+mn-cs"/>
        </a:defRPr>
      </a:lvl7pPr>
      <a:lvl8pPr marL="3152906" algn="l" defTabSz="900809" rtl="0" eaLnBrk="1" latinLnBrk="0" hangingPunct="1">
        <a:defRPr kumimoji="1" sz="1800" kern="1200">
          <a:solidFill>
            <a:schemeClr val="tx1"/>
          </a:solidFill>
          <a:latin typeface="+mn-lt"/>
          <a:ea typeface="+mn-ea"/>
          <a:cs typeface="+mn-cs"/>
        </a:defRPr>
      </a:lvl8pPr>
      <a:lvl9pPr marL="3603293" algn="l" defTabSz="900809"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58676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xmlns:p14="http://schemas.microsoft.com/office/powerpoint/2010/main"/>
  <p:hf sldNum="0" hdr="0" ftr="0" dt="0"/>
  <p:txStyles>
    <p:titleStyle>
      <a:lvl1pPr algn="l" rtl="0" eaLnBrk="0" fontAlgn="base" hangingPunct="0">
        <a:spcBef>
          <a:spcPct val="0"/>
        </a:spcBef>
        <a:spcAft>
          <a:spcPct val="0"/>
        </a:spcAft>
        <a:defRPr kumimoji="1" sz="5700">
          <a:solidFill>
            <a:schemeClr val="tx1"/>
          </a:solidFill>
          <a:latin typeface="+mj-lt"/>
          <a:ea typeface="+mj-ea"/>
          <a:cs typeface="+mj-cs"/>
          <a:sym typeface="Palatino" charset="0"/>
        </a:defRPr>
      </a:lvl1pPr>
      <a:lvl2pPr algn="l" rtl="0" eaLnBrk="0" fontAlgn="base" hangingPunct="0">
        <a:spcBef>
          <a:spcPct val="0"/>
        </a:spcBef>
        <a:spcAft>
          <a:spcPct val="0"/>
        </a:spcAft>
        <a:defRPr kumimoji="1" sz="5700">
          <a:solidFill>
            <a:schemeClr val="tx1"/>
          </a:solidFill>
          <a:latin typeface="Palatino" charset="0"/>
          <a:ea typeface="ヒラギノ明朝 ProN W3" charset="0"/>
          <a:cs typeface="ヒラギノ明朝 ProN W3" charset="0"/>
          <a:sym typeface="Palatino" charset="0"/>
        </a:defRPr>
      </a:lvl2pPr>
      <a:lvl3pPr algn="l" rtl="0" eaLnBrk="0" fontAlgn="base" hangingPunct="0">
        <a:spcBef>
          <a:spcPct val="0"/>
        </a:spcBef>
        <a:spcAft>
          <a:spcPct val="0"/>
        </a:spcAft>
        <a:defRPr kumimoji="1" sz="5700">
          <a:solidFill>
            <a:schemeClr val="tx1"/>
          </a:solidFill>
          <a:latin typeface="Palatino" charset="0"/>
          <a:ea typeface="ヒラギノ明朝 ProN W3" charset="0"/>
          <a:cs typeface="ヒラギノ明朝 ProN W3" charset="0"/>
          <a:sym typeface="Palatino" charset="0"/>
        </a:defRPr>
      </a:lvl3pPr>
      <a:lvl4pPr algn="l" rtl="0" eaLnBrk="0" fontAlgn="base" hangingPunct="0">
        <a:spcBef>
          <a:spcPct val="0"/>
        </a:spcBef>
        <a:spcAft>
          <a:spcPct val="0"/>
        </a:spcAft>
        <a:defRPr kumimoji="1" sz="5700">
          <a:solidFill>
            <a:schemeClr val="tx1"/>
          </a:solidFill>
          <a:latin typeface="Palatino" charset="0"/>
          <a:ea typeface="ヒラギノ明朝 ProN W3" charset="0"/>
          <a:cs typeface="ヒラギノ明朝 ProN W3" charset="0"/>
          <a:sym typeface="Palatino" charset="0"/>
        </a:defRPr>
      </a:lvl4pPr>
      <a:lvl5pPr algn="l" rtl="0" eaLnBrk="0" fontAlgn="base" hangingPunct="0">
        <a:spcBef>
          <a:spcPct val="0"/>
        </a:spcBef>
        <a:spcAft>
          <a:spcPct val="0"/>
        </a:spcAft>
        <a:defRPr kumimoji="1" sz="5700">
          <a:solidFill>
            <a:schemeClr val="tx1"/>
          </a:solidFill>
          <a:latin typeface="Palatino" charset="0"/>
          <a:ea typeface="ヒラギノ明朝 ProN W3" charset="0"/>
          <a:cs typeface="ヒラギノ明朝 ProN W3" charset="0"/>
          <a:sym typeface="Palatino" charset="0"/>
        </a:defRPr>
      </a:lvl5pPr>
      <a:lvl6pPr marL="318918" algn="l" rtl="0" fontAlgn="base">
        <a:spcBef>
          <a:spcPct val="0"/>
        </a:spcBef>
        <a:spcAft>
          <a:spcPct val="0"/>
        </a:spcAft>
        <a:defRPr sz="5700">
          <a:solidFill>
            <a:schemeClr val="tx1"/>
          </a:solidFill>
          <a:latin typeface="Palatino" charset="0"/>
          <a:ea typeface="ヒラギノ明朝 ProN W3" charset="0"/>
          <a:cs typeface="ヒラギノ明朝 ProN W3" charset="0"/>
          <a:sym typeface="Palatino" charset="0"/>
        </a:defRPr>
      </a:lvl6pPr>
      <a:lvl7pPr marL="637871" algn="l" rtl="0" fontAlgn="base">
        <a:spcBef>
          <a:spcPct val="0"/>
        </a:spcBef>
        <a:spcAft>
          <a:spcPct val="0"/>
        </a:spcAft>
        <a:defRPr sz="5700">
          <a:solidFill>
            <a:schemeClr val="tx1"/>
          </a:solidFill>
          <a:latin typeface="Palatino" charset="0"/>
          <a:ea typeface="ヒラギノ明朝 ProN W3" charset="0"/>
          <a:cs typeface="ヒラギノ明朝 ProN W3" charset="0"/>
          <a:sym typeface="Palatino" charset="0"/>
        </a:defRPr>
      </a:lvl7pPr>
      <a:lvl8pPr marL="956847" algn="l" rtl="0" fontAlgn="base">
        <a:spcBef>
          <a:spcPct val="0"/>
        </a:spcBef>
        <a:spcAft>
          <a:spcPct val="0"/>
        </a:spcAft>
        <a:defRPr sz="5700">
          <a:solidFill>
            <a:schemeClr val="tx1"/>
          </a:solidFill>
          <a:latin typeface="Palatino" charset="0"/>
          <a:ea typeface="ヒラギノ明朝 ProN W3" charset="0"/>
          <a:cs typeface="ヒラギノ明朝 ProN W3" charset="0"/>
          <a:sym typeface="Palatino" charset="0"/>
        </a:defRPr>
      </a:lvl8pPr>
      <a:lvl9pPr marL="1275768" algn="l" rtl="0" fontAlgn="base">
        <a:spcBef>
          <a:spcPct val="0"/>
        </a:spcBef>
        <a:spcAft>
          <a:spcPct val="0"/>
        </a:spcAft>
        <a:defRPr sz="5700">
          <a:solidFill>
            <a:schemeClr val="tx1"/>
          </a:solidFill>
          <a:latin typeface="Palatino" charset="0"/>
          <a:ea typeface="ヒラギノ明朝 ProN W3" charset="0"/>
          <a:cs typeface="ヒラギノ明朝 ProN W3" charset="0"/>
          <a:sym typeface="Palatino" charset="0"/>
        </a:defRPr>
      </a:lvl9pPr>
    </p:titleStyle>
    <p:bodyStyle>
      <a:lvl1pPr marL="306136" indent="-306136" algn="l" rtl="0" eaLnBrk="0" fontAlgn="base" hangingPunct="0">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1pPr>
      <a:lvl2pPr marL="616709" indent="-306136" algn="l" rtl="0" eaLnBrk="0" fontAlgn="base" hangingPunct="0">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2pPr>
      <a:lvl3pPr marL="927319" indent="-306136" algn="l" rtl="0" eaLnBrk="0" fontAlgn="base" hangingPunct="0">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3pPr>
      <a:lvl4pPr marL="1237838" indent="-306136" algn="l" rtl="0" eaLnBrk="0" fontAlgn="base" hangingPunct="0">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4pPr>
      <a:lvl5pPr marL="1548450" indent="-306136" algn="l" rtl="0" eaLnBrk="0" fontAlgn="base" hangingPunct="0">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5pPr>
      <a:lvl6pPr marL="1869371" indent="-31007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6pPr>
      <a:lvl7pPr marL="2188332" indent="-31007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7pPr>
      <a:lvl8pPr marL="2507285" indent="-31007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8pPr>
      <a:lvl9pPr marL="2826224" indent="-31007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9pPr>
    </p:bodyStyle>
    <p:otherStyle>
      <a:defPPr>
        <a:defRPr lang="ja-JP"/>
      </a:defPPr>
      <a:lvl1pPr marL="0" algn="l" defTabSz="318918" rtl="0" eaLnBrk="1" latinLnBrk="0" hangingPunct="1">
        <a:defRPr kumimoji="1" sz="1300" kern="1200">
          <a:solidFill>
            <a:schemeClr val="tx1"/>
          </a:solidFill>
          <a:latin typeface="+mn-lt"/>
          <a:ea typeface="+mn-ea"/>
          <a:cs typeface="+mn-cs"/>
        </a:defRPr>
      </a:lvl1pPr>
      <a:lvl2pPr marL="318918" algn="l" defTabSz="318918" rtl="0" eaLnBrk="1" latinLnBrk="0" hangingPunct="1">
        <a:defRPr kumimoji="1" sz="1300" kern="1200">
          <a:solidFill>
            <a:schemeClr val="tx1"/>
          </a:solidFill>
          <a:latin typeface="+mn-lt"/>
          <a:ea typeface="+mn-ea"/>
          <a:cs typeface="+mn-cs"/>
        </a:defRPr>
      </a:lvl2pPr>
      <a:lvl3pPr marL="637871" algn="l" defTabSz="318918" rtl="0" eaLnBrk="1" latinLnBrk="0" hangingPunct="1">
        <a:defRPr kumimoji="1" sz="1300" kern="1200">
          <a:solidFill>
            <a:schemeClr val="tx1"/>
          </a:solidFill>
          <a:latin typeface="+mn-lt"/>
          <a:ea typeface="+mn-ea"/>
          <a:cs typeface="+mn-cs"/>
        </a:defRPr>
      </a:lvl3pPr>
      <a:lvl4pPr marL="956847" algn="l" defTabSz="318918" rtl="0" eaLnBrk="1" latinLnBrk="0" hangingPunct="1">
        <a:defRPr kumimoji="1" sz="1300" kern="1200">
          <a:solidFill>
            <a:schemeClr val="tx1"/>
          </a:solidFill>
          <a:latin typeface="+mn-lt"/>
          <a:ea typeface="+mn-ea"/>
          <a:cs typeface="+mn-cs"/>
        </a:defRPr>
      </a:lvl4pPr>
      <a:lvl5pPr marL="1275768" algn="l" defTabSz="318918" rtl="0" eaLnBrk="1" latinLnBrk="0" hangingPunct="1">
        <a:defRPr kumimoji="1" sz="1300" kern="1200">
          <a:solidFill>
            <a:schemeClr val="tx1"/>
          </a:solidFill>
          <a:latin typeface="+mn-lt"/>
          <a:ea typeface="+mn-ea"/>
          <a:cs typeface="+mn-cs"/>
        </a:defRPr>
      </a:lvl5pPr>
      <a:lvl6pPr marL="1594734" algn="l" defTabSz="318918" rtl="0" eaLnBrk="1" latinLnBrk="0" hangingPunct="1">
        <a:defRPr kumimoji="1" sz="1300" kern="1200">
          <a:solidFill>
            <a:schemeClr val="tx1"/>
          </a:solidFill>
          <a:latin typeface="+mn-lt"/>
          <a:ea typeface="+mn-ea"/>
          <a:cs typeface="+mn-cs"/>
        </a:defRPr>
      </a:lvl6pPr>
      <a:lvl7pPr marL="1913674" algn="l" defTabSz="318918" rtl="0" eaLnBrk="1" latinLnBrk="0" hangingPunct="1">
        <a:defRPr kumimoji="1" sz="1300" kern="1200">
          <a:solidFill>
            <a:schemeClr val="tx1"/>
          </a:solidFill>
          <a:latin typeface="+mn-lt"/>
          <a:ea typeface="+mn-ea"/>
          <a:cs typeface="+mn-cs"/>
        </a:defRPr>
      </a:lvl7pPr>
      <a:lvl8pPr marL="2232633" algn="l" defTabSz="318918" rtl="0" eaLnBrk="1" latinLnBrk="0" hangingPunct="1">
        <a:defRPr kumimoji="1" sz="1300" kern="1200">
          <a:solidFill>
            <a:schemeClr val="tx1"/>
          </a:solidFill>
          <a:latin typeface="+mn-lt"/>
          <a:ea typeface="+mn-ea"/>
          <a:cs typeface="+mn-cs"/>
        </a:defRPr>
      </a:lvl8pPr>
      <a:lvl9pPr marL="2551575" algn="l" defTabSz="318918" rtl="0" eaLnBrk="1" latinLnBrk="0" hangingPunct="1">
        <a:defRPr kumimoji="1"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578" name="タイトル プレースホルダー 1"/>
          <p:cNvSpPr>
            <a:spLocks noGrp="1"/>
          </p:cNvSpPr>
          <p:nvPr>
            <p:ph type="title"/>
          </p:nvPr>
        </p:nvSpPr>
        <p:spPr bwMode="auto">
          <a:xfrm>
            <a:off x="457647" y="274588"/>
            <a:ext cx="8228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06" tIns="45555" rIns="91106" bIns="45555" numCol="1" anchor="ctr" anchorCtr="0" compatLnSpc="1">
            <a:prstTxWarp prst="textNoShape">
              <a:avLst/>
            </a:prstTxWarp>
          </a:bodyPr>
          <a:lstStyle/>
          <a:p>
            <a:pPr lvl="0"/>
            <a:r>
              <a:rPr lang="ja-JP" altLang="en-US"/>
              <a:t>マスター タイトルの書式設定</a:t>
            </a:r>
          </a:p>
        </p:txBody>
      </p:sp>
      <p:sp>
        <p:nvSpPr>
          <p:cNvPr id="152579" name="テキスト プレースホルダー 2"/>
          <p:cNvSpPr>
            <a:spLocks noGrp="1"/>
          </p:cNvSpPr>
          <p:nvPr>
            <p:ph type="body" idx="1"/>
          </p:nvPr>
        </p:nvSpPr>
        <p:spPr bwMode="auto">
          <a:xfrm>
            <a:off x="457647" y="1600698"/>
            <a:ext cx="8228707"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06" tIns="45555" rIns="91106" bIns="45555"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648" y="6356872"/>
            <a:ext cx="2133079" cy="365001"/>
          </a:xfrm>
          <a:prstGeom prst="rect">
            <a:avLst/>
          </a:prstGeom>
        </p:spPr>
        <p:txBody>
          <a:bodyPr vert="horz" lIns="91106" tIns="45555" rIns="91106" bIns="45555" rtlCol="0" anchor="ctr"/>
          <a:lstStyle>
            <a:lvl1pPr algn="l" defTabSz="455543" fontAlgn="auto">
              <a:spcBef>
                <a:spcPts val="0"/>
              </a:spcBef>
              <a:spcAft>
                <a:spcPts val="0"/>
              </a:spcAft>
              <a:defRPr sz="1200" smtClean="0">
                <a:solidFill>
                  <a:prstClr val="black">
                    <a:tint val="75000"/>
                  </a:prstClr>
                </a:solidFill>
                <a:latin typeface="Calibri"/>
                <a:ea typeface="ＭＳ Ｐゴシック"/>
                <a:cs typeface="+mn-cs"/>
              </a:defRPr>
            </a:lvl1pPr>
          </a:lstStyle>
          <a:p>
            <a:pPr>
              <a:defRPr/>
            </a:pPr>
            <a:fld id="{DC6DDBF0-7D9E-F544-AF29-653B94B42333}" type="datetime1">
              <a:rPr lang="ja-JP" altLang="en-US" smtClean="0">
                <a:sym typeface="Palatino" charset="0"/>
              </a:rPr>
              <a:t>16/03/14</a:t>
            </a:fld>
            <a:endParaRPr lang="ja-JP" altLang="en-US">
              <a:sym typeface="Palatino" charset="0"/>
            </a:endParaRPr>
          </a:p>
        </p:txBody>
      </p:sp>
      <p:sp>
        <p:nvSpPr>
          <p:cNvPr id="5" name="フッター プレースホルダー 4"/>
          <p:cNvSpPr>
            <a:spLocks noGrp="1"/>
          </p:cNvSpPr>
          <p:nvPr>
            <p:ph type="ftr" sz="quarter" idx="3"/>
          </p:nvPr>
        </p:nvSpPr>
        <p:spPr>
          <a:xfrm>
            <a:off x="3124326" y="6356872"/>
            <a:ext cx="2895451" cy="365001"/>
          </a:xfrm>
          <a:prstGeom prst="rect">
            <a:avLst/>
          </a:prstGeom>
        </p:spPr>
        <p:txBody>
          <a:bodyPr vert="horz" wrap="square" lIns="91106" tIns="45555" rIns="91106" bIns="45555" numCol="1" anchor="ctr" anchorCtr="0" compatLnSpc="1">
            <a:prstTxWarp prst="textNoShape">
              <a:avLst/>
            </a:prstTxWarp>
          </a:bodyPr>
          <a:lstStyle>
            <a:lvl1pPr algn="ctr" defTabSz="454958">
              <a:defRPr sz="1200" smtClean="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endParaRPr lang="ja-JP" altLang="en-US">
              <a:sym typeface="Palatino" charset="0"/>
            </a:endParaRPr>
          </a:p>
        </p:txBody>
      </p:sp>
      <p:sp>
        <p:nvSpPr>
          <p:cNvPr id="6" name="スライド番号プレースホルダー 5"/>
          <p:cNvSpPr>
            <a:spLocks noGrp="1"/>
          </p:cNvSpPr>
          <p:nvPr>
            <p:ph type="sldNum" sz="quarter" idx="4"/>
          </p:nvPr>
        </p:nvSpPr>
        <p:spPr>
          <a:xfrm>
            <a:off x="6553275" y="6356872"/>
            <a:ext cx="2133079" cy="365001"/>
          </a:xfrm>
          <a:prstGeom prst="rect">
            <a:avLst/>
          </a:prstGeom>
        </p:spPr>
        <p:txBody>
          <a:bodyPr vert="horz" lIns="91106" tIns="45555" rIns="91106" bIns="45555" rtlCol="0" anchor="ctr"/>
          <a:lstStyle>
            <a:lvl1pPr algn="r" defTabSz="455543" fontAlgn="auto">
              <a:spcBef>
                <a:spcPts val="0"/>
              </a:spcBef>
              <a:spcAft>
                <a:spcPts val="0"/>
              </a:spcAft>
              <a:defRPr sz="1200">
                <a:solidFill>
                  <a:prstClr val="black">
                    <a:tint val="75000"/>
                  </a:prstClr>
                </a:solidFill>
                <a:latin typeface="Calibri"/>
                <a:ea typeface="ＭＳ Ｐゴシック"/>
                <a:cs typeface="+mn-cs"/>
              </a:defRPr>
            </a:lvl1pPr>
          </a:lstStyle>
          <a:p>
            <a:pPr>
              <a:defRPr/>
            </a:pPr>
            <a:fld id="{FBC41573-7F94-D54F-ABF6-B5ACF9137E3F}" type="slidenum">
              <a:rPr lang="ja-JP" altLang="en-US">
                <a:sym typeface="Palatino" charset="0"/>
              </a:rPr>
              <a:pPr>
                <a:defRPr/>
              </a:pPr>
              <a:t>‹#›</a:t>
            </a:fld>
            <a:endParaRPr lang="ja-JP" altLang="en-US">
              <a:sym typeface="Palatino" charset="0"/>
            </a:endParaRPr>
          </a:p>
        </p:txBody>
      </p:sp>
    </p:spTree>
    <p:extLst>
      <p:ext uri="{BB962C8B-B14F-4D97-AF65-F5344CB8AC3E}">
        <p14:creationId xmlns:p14="http://schemas.microsoft.com/office/powerpoint/2010/main" val="168962793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ctr" defTabSz="453122" rtl="0" eaLnBrk="0" fontAlgn="base" hangingPunct="0">
        <a:spcBef>
          <a:spcPct val="0"/>
        </a:spcBef>
        <a:spcAft>
          <a:spcPct val="0"/>
        </a:spcAft>
        <a:defRPr kumimoji="1" sz="4400" kern="1200">
          <a:solidFill>
            <a:schemeClr val="tx1"/>
          </a:solidFill>
          <a:latin typeface="+mj-lt"/>
          <a:ea typeface="ＭＳ Ｐゴシック" charset="0"/>
          <a:cs typeface="ＭＳ Ｐゴシック" charset="0"/>
        </a:defRPr>
      </a:lvl1pPr>
      <a:lvl2pPr algn="ctr" defTabSz="45312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312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312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312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320360" algn="ctr" defTabSz="454958"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640732" algn="ctr" defTabSz="454958"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961112" algn="ctr" defTabSz="454958"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281474" algn="ctr" defTabSz="454958"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9565" indent="-339565" algn="l" defTabSz="453122" rtl="0" eaLnBrk="0" fontAlgn="base" hangingPunct="0">
        <a:spcBef>
          <a:spcPct val="20000"/>
        </a:spcBef>
        <a:spcAft>
          <a:spcPct val="0"/>
        </a:spcAft>
        <a:buFont typeface="Arial" charset="0"/>
        <a:buChar char="•"/>
        <a:defRPr kumimoji="1" sz="3200" kern="1200">
          <a:solidFill>
            <a:schemeClr val="tx1"/>
          </a:solidFill>
          <a:latin typeface="+mn-lt"/>
          <a:ea typeface="ＭＳ Ｐゴシック" charset="0"/>
          <a:cs typeface="ＭＳ Ｐゴシック" charset="0"/>
        </a:defRPr>
      </a:lvl1pPr>
      <a:lvl2pPr marL="738116" indent="-281679" algn="l" defTabSz="453122" rtl="0" eaLnBrk="0" fontAlgn="base" hangingPunct="0">
        <a:spcBef>
          <a:spcPct val="20000"/>
        </a:spcBef>
        <a:spcAft>
          <a:spcPct val="0"/>
        </a:spcAft>
        <a:buFont typeface="Arial" charset="0"/>
        <a:buChar char="–"/>
        <a:defRPr kumimoji="1" sz="2800" kern="1200">
          <a:solidFill>
            <a:schemeClr val="tx1"/>
          </a:solidFill>
          <a:latin typeface="+mn-lt"/>
          <a:ea typeface="ＭＳ Ｐゴシック" charset="0"/>
          <a:cs typeface="+mn-cs"/>
        </a:defRPr>
      </a:lvl2pPr>
      <a:lvl3pPr marL="1136695" indent="-224872" algn="l" defTabSz="453122" rtl="0" eaLnBrk="0" fontAlgn="base" hangingPunct="0">
        <a:spcBef>
          <a:spcPct val="20000"/>
        </a:spcBef>
        <a:spcAft>
          <a:spcPct val="0"/>
        </a:spcAft>
        <a:buFont typeface="Arial" charset="0"/>
        <a:buChar char="•"/>
        <a:defRPr kumimoji="1" sz="2400" kern="1200">
          <a:solidFill>
            <a:schemeClr val="tx1"/>
          </a:solidFill>
          <a:latin typeface="+mn-lt"/>
          <a:ea typeface="ＭＳ Ｐゴシック" charset="0"/>
          <a:cs typeface="+mn-cs"/>
        </a:defRPr>
      </a:lvl3pPr>
      <a:lvl4pPr marL="1593149" indent="-224872" algn="l" defTabSz="453122"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4pPr>
      <a:lvl5pPr marL="2048485" indent="-224872" algn="l" defTabSz="453122"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5pPr>
      <a:lvl6pPr marL="2505596" indent="-227769" algn="l" defTabSz="455543" rtl="0" eaLnBrk="1" latinLnBrk="0" hangingPunct="1">
        <a:spcBef>
          <a:spcPct val="20000"/>
        </a:spcBef>
        <a:buFont typeface="Arial"/>
        <a:buChar char="•"/>
        <a:defRPr kumimoji="1" sz="2000" kern="1200">
          <a:solidFill>
            <a:schemeClr val="tx1"/>
          </a:solidFill>
          <a:latin typeface="+mn-lt"/>
          <a:ea typeface="+mn-ea"/>
          <a:cs typeface="+mn-cs"/>
        </a:defRPr>
      </a:lvl6pPr>
      <a:lvl7pPr marL="2961142" indent="-227769" algn="l" defTabSz="455543" rtl="0" eaLnBrk="1" latinLnBrk="0" hangingPunct="1">
        <a:spcBef>
          <a:spcPct val="20000"/>
        </a:spcBef>
        <a:buFont typeface="Arial"/>
        <a:buChar char="•"/>
        <a:defRPr kumimoji="1" sz="2000" kern="1200">
          <a:solidFill>
            <a:schemeClr val="tx1"/>
          </a:solidFill>
          <a:latin typeface="+mn-lt"/>
          <a:ea typeface="+mn-ea"/>
          <a:cs typeface="+mn-cs"/>
        </a:defRPr>
      </a:lvl7pPr>
      <a:lvl8pPr marL="3416709" indent="-227769" algn="l" defTabSz="455543" rtl="0" eaLnBrk="1" latinLnBrk="0" hangingPunct="1">
        <a:spcBef>
          <a:spcPct val="20000"/>
        </a:spcBef>
        <a:buFont typeface="Arial"/>
        <a:buChar char="•"/>
        <a:defRPr kumimoji="1" sz="2000" kern="1200">
          <a:solidFill>
            <a:schemeClr val="tx1"/>
          </a:solidFill>
          <a:latin typeface="+mn-lt"/>
          <a:ea typeface="+mn-ea"/>
          <a:cs typeface="+mn-cs"/>
        </a:defRPr>
      </a:lvl8pPr>
      <a:lvl9pPr marL="3872243" indent="-227769" algn="l" defTabSz="455543"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543" rtl="0" eaLnBrk="1" latinLnBrk="0" hangingPunct="1">
        <a:defRPr kumimoji="1" sz="1800" kern="1200">
          <a:solidFill>
            <a:schemeClr val="tx1"/>
          </a:solidFill>
          <a:latin typeface="+mn-lt"/>
          <a:ea typeface="+mn-ea"/>
          <a:cs typeface="+mn-cs"/>
        </a:defRPr>
      </a:lvl1pPr>
      <a:lvl2pPr marL="455543" algn="l" defTabSz="455543" rtl="0" eaLnBrk="1" latinLnBrk="0" hangingPunct="1">
        <a:defRPr kumimoji="1" sz="1800" kern="1200">
          <a:solidFill>
            <a:schemeClr val="tx1"/>
          </a:solidFill>
          <a:latin typeface="+mn-lt"/>
          <a:ea typeface="+mn-ea"/>
          <a:cs typeface="+mn-cs"/>
        </a:defRPr>
      </a:lvl2pPr>
      <a:lvl3pPr marL="911116" algn="l" defTabSz="455543" rtl="0" eaLnBrk="1" latinLnBrk="0" hangingPunct="1">
        <a:defRPr kumimoji="1" sz="1800" kern="1200">
          <a:solidFill>
            <a:schemeClr val="tx1"/>
          </a:solidFill>
          <a:latin typeface="+mn-lt"/>
          <a:ea typeface="+mn-ea"/>
          <a:cs typeface="+mn-cs"/>
        </a:defRPr>
      </a:lvl3pPr>
      <a:lvl4pPr marL="1366686" algn="l" defTabSz="455543" rtl="0" eaLnBrk="1" latinLnBrk="0" hangingPunct="1">
        <a:defRPr kumimoji="1" sz="1800" kern="1200">
          <a:solidFill>
            <a:schemeClr val="tx1"/>
          </a:solidFill>
          <a:latin typeface="+mn-lt"/>
          <a:ea typeface="+mn-ea"/>
          <a:cs typeface="+mn-cs"/>
        </a:defRPr>
      </a:lvl4pPr>
      <a:lvl5pPr marL="1822240" algn="l" defTabSz="455543" rtl="0" eaLnBrk="1" latinLnBrk="0" hangingPunct="1">
        <a:defRPr kumimoji="1" sz="1800" kern="1200">
          <a:solidFill>
            <a:schemeClr val="tx1"/>
          </a:solidFill>
          <a:latin typeface="+mn-lt"/>
          <a:ea typeface="+mn-ea"/>
          <a:cs typeface="+mn-cs"/>
        </a:defRPr>
      </a:lvl5pPr>
      <a:lvl6pPr marL="2277806" algn="l" defTabSz="455543" rtl="0" eaLnBrk="1" latinLnBrk="0" hangingPunct="1">
        <a:defRPr kumimoji="1" sz="1800" kern="1200">
          <a:solidFill>
            <a:schemeClr val="tx1"/>
          </a:solidFill>
          <a:latin typeface="+mn-lt"/>
          <a:ea typeface="+mn-ea"/>
          <a:cs typeface="+mn-cs"/>
        </a:defRPr>
      </a:lvl6pPr>
      <a:lvl7pPr marL="2733368" algn="l" defTabSz="455543" rtl="0" eaLnBrk="1" latinLnBrk="0" hangingPunct="1">
        <a:defRPr kumimoji="1" sz="1800" kern="1200">
          <a:solidFill>
            <a:schemeClr val="tx1"/>
          </a:solidFill>
          <a:latin typeface="+mn-lt"/>
          <a:ea typeface="+mn-ea"/>
          <a:cs typeface="+mn-cs"/>
        </a:defRPr>
      </a:lvl7pPr>
      <a:lvl8pPr marL="3188922" algn="l" defTabSz="455543" rtl="0" eaLnBrk="1" latinLnBrk="0" hangingPunct="1">
        <a:defRPr kumimoji="1" sz="1800" kern="1200">
          <a:solidFill>
            <a:schemeClr val="tx1"/>
          </a:solidFill>
          <a:latin typeface="+mn-lt"/>
          <a:ea typeface="+mn-ea"/>
          <a:cs typeface="+mn-cs"/>
        </a:defRPr>
      </a:lvl8pPr>
      <a:lvl9pPr marL="3644477" algn="l" defTabSz="455543"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647" y="90461"/>
            <a:ext cx="8228707" cy="1510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39" tIns="50639" rIns="91077" bIns="50639" numCol="1" anchor="ctr" anchorCtr="0" compatLnSpc="1">
            <a:prstTxWarp prst="textNoShape">
              <a:avLst/>
            </a:prstTxWarp>
          </a:bodyPr>
          <a:lstStyle/>
          <a:p>
            <a:pPr lvl="0"/>
            <a:r>
              <a:rPr lang="en-US" altLang="ja-JP">
                <a:sym typeface="Arial" charset="0"/>
              </a:rPr>
              <a:t>Click to edit Master title style</a:t>
            </a:r>
          </a:p>
        </p:txBody>
      </p:sp>
      <p:sp>
        <p:nvSpPr>
          <p:cNvPr id="3074" name="Rectangle 2"/>
          <p:cNvSpPr>
            <a:spLocks noGrp="1" noChangeArrowheads="1"/>
          </p:cNvSpPr>
          <p:nvPr>
            <p:ph type="body" idx="1"/>
          </p:nvPr>
        </p:nvSpPr>
        <p:spPr bwMode="auto">
          <a:xfrm>
            <a:off x="457647" y="1600647"/>
            <a:ext cx="8228707" cy="5257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39" tIns="50639" rIns="91077" bIns="50639"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3075" name="Text Box 3"/>
          <p:cNvSpPr txBox="1">
            <a:spLocks noGrp="1" noChangeArrowheads="1"/>
          </p:cNvSpPr>
          <p:nvPr>
            <p:ph type="sldNum" sz="quarter" idx="4"/>
          </p:nvPr>
        </p:nvSpPr>
        <p:spPr bwMode="auto">
          <a:xfrm>
            <a:off x="7462988" y="6245248"/>
            <a:ext cx="312539" cy="30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122" tIns="45562" rIns="91122" bIns="45562" numCol="1" anchor="t" anchorCtr="0" compatLnSpc="1">
            <a:prstTxWarp prst="textNoShape">
              <a:avLst/>
            </a:prstTxWarp>
          </a:bodyPr>
          <a:lstStyle>
            <a:lvl1pPr algn="ctr">
              <a:defRPr kumimoji="0" sz="1400">
                <a:solidFill>
                  <a:srgbClr val="000000"/>
                </a:solidFill>
                <a:latin typeface="Arial" charset="0"/>
                <a:ea typeface="ヒラギノ明朝 ProN W3" charset="0"/>
                <a:cs typeface="Arial" charset="0"/>
                <a:sym typeface="Arial" charset="0"/>
              </a:defRPr>
            </a:lvl1pPr>
            <a:lvl2pPr marL="520729" indent="-200274">
              <a:defRPr kumimoji="1" sz="2200">
                <a:solidFill>
                  <a:srgbClr val="424D43"/>
                </a:solidFill>
                <a:latin typeface="Palatino" charset="0"/>
                <a:ea typeface="ヒラギノ明朝 ProN W3" charset="0"/>
                <a:cs typeface="ヒラギノ明朝 ProN W3" charset="0"/>
                <a:sym typeface="Palatino" charset="0"/>
              </a:defRPr>
            </a:lvl2pPr>
            <a:lvl3pPr marL="801093" indent="-160225">
              <a:defRPr kumimoji="1" sz="2200">
                <a:solidFill>
                  <a:srgbClr val="424D43"/>
                </a:solidFill>
                <a:latin typeface="Palatino" charset="0"/>
                <a:ea typeface="ヒラギノ明朝 ProN W3" charset="0"/>
                <a:cs typeface="ヒラギノ明朝 ProN W3" charset="0"/>
                <a:sym typeface="Palatino" charset="0"/>
              </a:defRPr>
            </a:lvl3pPr>
            <a:lvl4pPr marL="1121537" indent="-160225">
              <a:defRPr kumimoji="1" sz="2200">
                <a:solidFill>
                  <a:srgbClr val="424D43"/>
                </a:solidFill>
                <a:latin typeface="Palatino" charset="0"/>
                <a:ea typeface="ヒラギノ明朝 ProN W3" charset="0"/>
                <a:cs typeface="ヒラギノ明朝 ProN W3" charset="0"/>
                <a:sym typeface="Palatino" charset="0"/>
              </a:defRPr>
            </a:lvl4pPr>
            <a:lvl5pPr marL="1441957" indent="-160225">
              <a:defRPr kumimoji="1" sz="2200">
                <a:solidFill>
                  <a:srgbClr val="424D43"/>
                </a:solidFill>
                <a:latin typeface="Palatino" charset="0"/>
                <a:ea typeface="ヒラギノ明朝 ProN W3" charset="0"/>
                <a:cs typeface="ヒラギノ明朝 ProN W3" charset="0"/>
                <a:sym typeface="Palatino" charset="0"/>
              </a:defRPr>
            </a:lvl5pPr>
            <a:lvl6pPr marL="1762416" indent="-16022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2830" indent="-16022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03276" indent="-16022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23693" indent="-16022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defTabSz="912239" fontAlgn="base">
              <a:spcBef>
                <a:spcPct val="0"/>
              </a:spcBef>
              <a:spcAft>
                <a:spcPct val="0"/>
              </a:spcAft>
              <a:defRPr/>
            </a:pPr>
            <a:fld id="{F28F49CE-CE64-A147-9E09-7B2ABFA7FCBE}" type="slidenum">
              <a:rPr lang="en-US" altLang="ja-JP" smtClean="0"/>
              <a:pPr defTabSz="912239" fontAlgn="base">
                <a:spcBef>
                  <a:spcPct val="0"/>
                </a:spcBef>
                <a:spcAft>
                  <a:spcPct val="0"/>
                </a:spcAft>
                <a:defRPr/>
              </a:pPr>
              <a:t>‹#›</a:t>
            </a:fld>
            <a:endParaRPr lang="en-US" altLang="ja-JP"/>
          </a:p>
        </p:txBody>
      </p:sp>
    </p:spTree>
    <p:extLst>
      <p:ext uri="{BB962C8B-B14F-4D97-AF65-F5344CB8AC3E}">
        <p14:creationId xmlns:p14="http://schemas.microsoft.com/office/powerpoint/2010/main" val="134146058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xmlns:p14="http://schemas.microsoft.com/office/powerpoint/2010/main"/>
  <p:hf sldNum="0" hdr="0" ftr="0" dt="0"/>
  <p:txStyles>
    <p:titleStyle>
      <a:lvl1pPr marL="35627" indent="-35627" algn="l" rtl="0" eaLnBrk="0" fontAlgn="base" hangingPunct="0">
        <a:spcBef>
          <a:spcPct val="0"/>
        </a:spcBef>
        <a:spcAft>
          <a:spcPct val="0"/>
        </a:spcAft>
        <a:defRPr sz="4400" b="1">
          <a:solidFill>
            <a:schemeClr val="tx1"/>
          </a:solidFill>
          <a:latin typeface="+mj-lt"/>
          <a:ea typeface="+mj-ea"/>
          <a:cs typeface="+mj-cs"/>
          <a:sym typeface="Arial" charset="0"/>
        </a:defRPr>
      </a:lvl1pPr>
      <a:lvl2pPr marL="35627" indent="-35627"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2pPr>
      <a:lvl3pPr marL="35627" indent="-35627"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3pPr>
      <a:lvl4pPr marL="35627" indent="-35627"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4pPr>
      <a:lvl5pPr marL="35627" indent="-35627"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5pPr>
      <a:lvl6pPr marL="495155"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6pPr>
      <a:lvl7pPr marL="950807"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7pPr>
      <a:lvl8pPr marL="1406449"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8pPr>
      <a:lvl9pPr marL="1862088"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9pPr>
    </p:titleStyle>
    <p:bodyStyle>
      <a:lvl1pPr marL="376387" indent="-336292" algn="l" rtl="0" eaLnBrk="0" fontAlgn="base" hangingPunct="0">
        <a:spcBef>
          <a:spcPts val="703"/>
        </a:spcBef>
        <a:spcAft>
          <a:spcPct val="0"/>
        </a:spcAft>
        <a:buClr>
          <a:srgbClr val="000066"/>
        </a:buClr>
        <a:buSzPct val="100000"/>
        <a:buFont typeface="Wingdings" charset="0"/>
        <a:buChar char="n"/>
        <a:defRPr sz="3200" b="1">
          <a:solidFill>
            <a:schemeClr val="tx1"/>
          </a:solidFill>
          <a:latin typeface="+mn-lt"/>
          <a:ea typeface="+mn-ea"/>
          <a:cs typeface="+mn-cs"/>
          <a:sym typeface="Arial" charset="0"/>
        </a:defRPr>
      </a:lvl1pPr>
      <a:lvl2pPr marL="724919" indent="-279503" algn="l" rtl="0" eaLnBrk="0" fontAlgn="base" hangingPunct="0">
        <a:spcBef>
          <a:spcPts val="598"/>
        </a:spcBef>
        <a:spcAft>
          <a:spcPct val="0"/>
        </a:spcAft>
        <a:buClr>
          <a:srgbClr val="003399"/>
        </a:buClr>
        <a:buSzPct val="100000"/>
        <a:buFont typeface="Wingdings" charset="0"/>
        <a:buChar char="n"/>
        <a:defRPr sz="2800" b="1">
          <a:solidFill>
            <a:schemeClr val="tx1"/>
          </a:solidFill>
          <a:latin typeface="+mn-lt"/>
          <a:ea typeface="+mn-ea"/>
          <a:cs typeface="+mn-cs"/>
          <a:sym typeface="Arial" charset="0"/>
        </a:defRPr>
      </a:lvl2pPr>
      <a:lvl3pPr marL="1123554" indent="-222687" algn="l" rtl="0" eaLnBrk="0" fontAlgn="base" hangingPunct="0">
        <a:spcBef>
          <a:spcPts val="598"/>
        </a:spcBef>
        <a:spcAft>
          <a:spcPct val="0"/>
        </a:spcAft>
        <a:buClr>
          <a:srgbClr val="3366CC"/>
        </a:buClr>
        <a:buSzPct val="100000"/>
        <a:buFont typeface="Wingdings" charset="0"/>
        <a:buChar char="n"/>
        <a:defRPr sz="2400" b="1">
          <a:solidFill>
            <a:schemeClr val="tx1"/>
          </a:solidFill>
          <a:latin typeface="+mn-lt"/>
          <a:ea typeface="+mn-ea"/>
          <a:cs typeface="+mn-cs"/>
          <a:sym typeface="Arial" charset="0"/>
        </a:defRPr>
      </a:lvl3pPr>
      <a:lvl4pPr marL="1580105" indent="-222687" algn="l" rtl="0" eaLnBrk="0" fontAlgn="base" hangingPunct="0">
        <a:spcBef>
          <a:spcPts val="501"/>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4pPr>
      <a:lvl5pPr marL="2035546" indent="-222687" algn="l" rtl="0" eaLnBrk="0" fontAlgn="base" hangingPunct="0">
        <a:spcBef>
          <a:spcPts val="501"/>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5pPr>
      <a:lvl6pPr marL="2493302" indent="-226218" algn="l" rtl="0" fontAlgn="base">
        <a:spcBef>
          <a:spcPts val="500"/>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6pPr>
      <a:lvl7pPr marL="2948943" indent="-226218" algn="l" rtl="0" fontAlgn="base">
        <a:spcBef>
          <a:spcPts val="500"/>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7pPr>
      <a:lvl8pPr marL="3404563" indent="-226218" algn="l" rtl="0" fontAlgn="base">
        <a:spcBef>
          <a:spcPts val="500"/>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8pPr>
      <a:lvl9pPr marL="3860203" indent="-226218" algn="l" rtl="0" fontAlgn="base">
        <a:spcBef>
          <a:spcPts val="500"/>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9pPr>
    </p:bodyStyle>
    <p:otherStyle>
      <a:defPPr>
        <a:defRPr lang="ja-JP"/>
      </a:defPPr>
      <a:lvl1pPr marL="0" algn="l" defTabSz="455613" rtl="0" eaLnBrk="1" latinLnBrk="0" hangingPunct="1">
        <a:defRPr kumimoji="1" sz="1800" kern="1200">
          <a:solidFill>
            <a:schemeClr val="tx1"/>
          </a:solidFill>
          <a:latin typeface="+mn-lt"/>
          <a:ea typeface="+mn-ea"/>
          <a:cs typeface="+mn-cs"/>
        </a:defRPr>
      </a:lvl1pPr>
      <a:lvl2pPr marL="455613" algn="l" defTabSz="455613" rtl="0" eaLnBrk="1" latinLnBrk="0" hangingPunct="1">
        <a:defRPr kumimoji="1" sz="1800" kern="1200">
          <a:solidFill>
            <a:schemeClr val="tx1"/>
          </a:solidFill>
          <a:latin typeface="+mn-lt"/>
          <a:ea typeface="+mn-ea"/>
          <a:cs typeface="+mn-cs"/>
        </a:defRPr>
      </a:lvl2pPr>
      <a:lvl3pPr marL="911256" algn="l" defTabSz="455613" rtl="0" eaLnBrk="1" latinLnBrk="0" hangingPunct="1">
        <a:defRPr kumimoji="1" sz="1800" kern="1200">
          <a:solidFill>
            <a:schemeClr val="tx1"/>
          </a:solidFill>
          <a:latin typeface="+mn-lt"/>
          <a:ea typeface="+mn-ea"/>
          <a:cs typeface="+mn-cs"/>
        </a:defRPr>
      </a:lvl3pPr>
      <a:lvl4pPr marL="1366897" algn="l" defTabSz="455613" rtl="0" eaLnBrk="1" latinLnBrk="0" hangingPunct="1">
        <a:defRPr kumimoji="1" sz="1800" kern="1200">
          <a:solidFill>
            <a:schemeClr val="tx1"/>
          </a:solidFill>
          <a:latin typeface="+mn-lt"/>
          <a:ea typeface="+mn-ea"/>
          <a:cs typeface="+mn-cs"/>
        </a:defRPr>
      </a:lvl4pPr>
      <a:lvl5pPr marL="1822522" algn="l" defTabSz="455613" rtl="0" eaLnBrk="1" latinLnBrk="0" hangingPunct="1">
        <a:defRPr kumimoji="1" sz="1800" kern="1200">
          <a:solidFill>
            <a:schemeClr val="tx1"/>
          </a:solidFill>
          <a:latin typeface="+mn-lt"/>
          <a:ea typeface="+mn-ea"/>
          <a:cs typeface="+mn-cs"/>
        </a:defRPr>
      </a:lvl5pPr>
      <a:lvl6pPr marL="2278156" algn="l" defTabSz="455613" rtl="0" eaLnBrk="1" latinLnBrk="0" hangingPunct="1">
        <a:defRPr kumimoji="1" sz="1800" kern="1200">
          <a:solidFill>
            <a:schemeClr val="tx1"/>
          </a:solidFill>
          <a:latin typeface="+mn-lt"/>
          <a:ea typeface="+mn-ea"/>
          <a:cs typeface="+mn-cs"/>
        </a:defRPr>
      </a:lvl6pPr>
      <a:lvl7pPr marL="2733788" algn="l" defTabSz="455613" rtl="0" eaLnBrk="1" latinLnBrk="0" hangingPunct="1">
        <a:defRPr kumimoji="1" sz="1800" kern="1200">
          <a:solidFill>
            <a:schemeClr val="tx1"/>
          </a:solidFill>
          <a:latin typeface="+mn-lt"/>
          <a:ea typeface="+mn-ea"/>
          <a:cs typeface="+mn-cs"/>
        </a:defRPr>
      </a:lvl7pPr>
      <a:lvl8pPr marL="3189411" algn="l" defTabSz="455613" rtl="0" eaLnBrk="1" latinLnBrk="0" hangingPunct="1">
        <a:defRPr kumimoji="1" sz="1800" kern="1200">
          <a:solidFill>
            <a:schemeClr val="tx1"/>
          </a:solidFill>
          <a:latin typeface="+mn-lt"/>
          <a:ea typeface="+mn-ea"/>
          <a:cs typeface="+mn-cs"/>
        </a:defRPr>
      </a:lvl8pPr>
      <a:lvl9pPr marL="3645036" algn="l" defTabSz="455613"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109" tIns="44596" rIns="89109" bIns="44596"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42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109" tIns="44596" rIns="89109" bIns="44596"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530"/>
            <a:ext cx="2133599" cy="365126"/>
          </a:xfrm>
          <a:prstGeom prst="rect">
            <a:avLst/>
          </a:prstGeom>
        </p:spPr>
        <p:txBody>
          <a:bodyPr vert="horz" wrap="square" lIns="89109" tIns="44596" rIns="89109" bIns="44596" numCol="1" anchor="ctr" anchorCtr="0" compatLnSpc="1">
            <a:prstTxWarp prst="textNoShape">
              <a:avLst/>
            </a:prstTxWarp>
          </a:bodyPr>
          <a:lstStyle>
            <a:lvl1pPr>
              <a:defRPr sz="1200">
                <a:solidFill>
                  <a:srgbClr val="898989"/>
                </a:solidFill>
                <a:latin typeface="Calibri" charset="0"/>
              </a:defRPr>
            </a:lvl1pPr>
          </a:lstStyle>
          <a:p>
            <a:pPr defTabSz="444357" fontAlgn="base">
              <a:spcBef>
                <a:spcPct val="0"/>
              </a:spcBef>
              <a:spcAft>
                <a:spcPct val="0"/>
              </a:spcAft>
            </a:pPr>
            <a:fld id="{131281EE-B8A3-8941-9A67-1D2F0AAB4475}" type="datetime1">
              <a:rPr lang="ja-JP" altLang="en-US" smtClean="0">
                <a:ea typeface="ＭＳ Ｐゴシック" charset="0"/>
                <a:cs typeface="ＭＳ Ｐゴシック" charset="0"/>
                <a:sym typeface="Palatino" charset="0"/>
              </a:rPr>
              <a:pPr defTabSz="444357" fontAlgn="base">
                <a:spcBef>
                  <a:spcPct val="0"/>
                </a:spcBef>
                <a:spcAft>
                  <a:spcPct val="0"/>
                </a:spcAft>
              </a:pPr>
              <a:t>16/03/14</a:t>
            </a:fld>
            <a:endParaRPr lang="en-US" altLang="ja-JP">
              <a:ea typeface="ＭＳ Ｐゴシック" charset="0"/>
              <a:cs typeface="ＭＳ Ｐゴシック" charset="0"/>
              <a:sym typeface="Palatino" charset="0"/>
            </a:endParaRPr>
          </a:p>
        </p:txBody>
      </p:sp>
      <p:sp>
        <p:nvSpPr>
          <p:cNvPr id="5" name="フッター プレースホルダー 4"/>
          <p:cNvSpPr>
            <a:spLocks noGrp="1"/>
          </p:cNvSpPr>
          <p:nvPr>
            <p:ph type="ftr" sz="quarter" idx="3"/>
          </p:nvPr>
        </p:nvSpPr>
        <p:spPr>
          <a:xfrm>
            <a:off x="3124202" y="6356530"/>
            <a:ext cx="2895601" cy="365126"/>
          </a:xfrm>
          <a:prstGeom prst="rect">
            <a:avLst/>
          </a:prstGeom>
        </p:spPr>
        <p:txBody>
          <a:bodyPr vert="horz" lIns="89109" tIns="44596" rIns="89109" bIns="44596" rtlCol="0" anchor="ctr"/>
          <a:lstStyle>
            <a:lvl1pPr algn="ctr" defTabSz="445861"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latin typeface="Calibri"/>
              <a:ea typeface="ＭＳ Ｐゴシック"/>
              <a:sym typeface="Palatino" charset="0"/>
            </a:endParaRPr>
          </a:p>
        </p:txBody>
      </p:sp>
      <p:sp>
        <p:nvSpPr>
          <p:cNvPr id="6" name="スライド番号プレースホルダー 5"/>
          <p:cNvSpPr>
            <a:spLocks noGrp="1"/>
          </p:cNvSpPr>
          <p:nvPr>
            <p:ph type="sldNum" sz="quarter" idx="4"/>
          </p:nvPr>
        </p:nvSpPr>
        <p:spPr>
          <a:xfrm>
            <a:off x="6553204" y="6356530"/>
            <a:ext cx="2133599" cy="365126"/>
          </a:xfrm>
          <a:prstGeom prst="rect">
            <a:avLst/>
          </a:prstGeom>
        </p:spPr>
        <p:txBody>
          <a:bodyPr vert="horz" wrap="square" lIns="89109" tIns="44596" rIns="89109" bIns="44596" numCol="1" anchor="ctr" anchorCtr="0" compatLnSpc="1">
            <a:prstTxWarp prst="textNoShape">
              <a:avLst/>
            </a:prstTxWarp>
          </a:bodyPr>
          <a:lstStyle>
            <a:lvl1pPr algn="r">
              <a:defRPr sz="1200">
                <a:solidFill>
                  <a:srgbClr val="898989"/>
                </a:solidFill>
                <a:latin typeface="Calibri" charset="0"/>
              </a:defRPr>
            </a:lvl1pPr>
          </a:lstStyle>
          <a:p>
            <a:pPr defTabSz="444357" fontAlgn="base">
              <a:spcBef>
                <a:spcPct val="0"/>
              </a:spcBef>
              <a:spcAft>
                <a:spcPct val="0"/>
              </a:spcAft>
            </a:pPr>
            <a:fld id="{605DB9E5-15CF-F341-BF2C-E01B83901405}" type="slidenum">
              <a:rPr lang="ja-JP" altLang="en-US" smtClean="0">
                <a:ea typeface="ＭＳ Ｐゴシック" charset="0"/>
                <a:cs typeface="ＭＳ Ｐゴシック" charset="0"/>
                <a:sym typeface="Palatino" charset="0"/>
              </a:rPr>
              <a:pPr defTabSz="444357" fontAlgn="base">
                <a:spcBef>
                  <a:spcPct val="0"/>
                </a:spcBef>
                <a:spcAft>
                  <a:spcPct val="0"/>
                </a:spcAft>
              </a:pPr>
              <a:t>‹#›</a:t>
            </a:fld>
            <a:endParaRPr lang="en-US" altLang="ja-JP">
              <a:ea typeface="ＭＳ Ｐゴシック" charset="0"/>
              <a:cs typeface="ＭＳ Ｐゴシック" charset="0"/>
              <a:sym typeface="Palatino" charset="0"/>
            </a:endParaRPr>
          </a:p>
        </p:txBody>
      </p:sp>
    </p:spTree>
    <p:extLst>
      <p:ext uri="{BB962C8B-B14F-4D97-AF65-F5344CB8AC3E}">
        <p14:creationId xmlns:p14="http://schemas.microsoft.com/office/powerpoint/2010/main" val="64910682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ftr="0" dt="0"/>
  <p:txStyles>
    <p:titleStyle>
      <a:lvl1pPr algn="ctr" defTabSz="444357"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4435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4435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4435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4435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45884" algn="ctr" defTabSz="444357"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891792" algn="ctr" defTabSz="444357"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37684" algn="ctr" defTabSz="444357"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783577" algn="ctr" defTabSz="444357"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2883" indent="-332883" algn="l" defTabSz="444357"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23013" indent="-277168" algn="l" defTabSz="444357"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13225" indent="-221342" algn="l" defTabSz="444357"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59106" indent="-221342" algn="l" defTabSz="44435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05007" indent="-221342" algn="l" defTabSz="44435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52347" indent="-222886" algn="l" defTabSz="445861" rtl="0" eaLnBrk="1" latinLnBrk="0" hangingPunct="1">
        <a:spcBef>
          <a:spcPct val="20000"/>
        </a:spcBef>
        <a:buFont typeface="Arial"/>
        <a:buChar char="•"/>
        <a:defRPr kumimoji="1" sz="2000" kern="1200">
          <a:solidFill>
            <a:schemeClr val="tx1"/>
          </a:solidFill>
          <a:latin typeface="+mn-lt"/>
          <a:ea typeface="+mn-ea"/>
          <a:cs typeface="+mn-cs"/>
        </a:defRPr>
      </a:lvl6pPr>
      <a:lvl7pPr marL="2898185" indent="-222886" algn="l" defTabSz="445861" rtl="0" eaLnBrk="1" latinLnBrk="0" hangingPunct="1">
        <a:spcBef>
          <a:spcPct val="20000"/>
        </a:spcBef>
        <a:buFont typeface="Arial"/>
        <a:buChar char="•"/>
        <a:defRPr kumimoji="1" sz="2000" kern="1200">
          <a:solidFill>
            <a:schemeClr val="tx1"/>
          </a:solidFill>
          <a:latin typeface="+mn-lt"/>
          <a:ea typeface="+mn-ea"/>
          <a:cs typeface="+mn-cs"/>
        </a:defRPr>
      </a:lvl7pPr>
      <a:lvl8pPr marL="3344064" indent="-222886" algn="l" defTabSz="445861" rtl="0" eaLnBrk="1" latinLnBrk="0" hangingPunct="1">
        <a:spcBef>
          <a:spcPct val="20000"/>
        </a:spcBef>
        <a:buFont typeface="Arial"/>
        <a:buChar char="•"/>
        <a:defRPr kumimoji="1" sz="2000" kern="1200">
          <a:solidFill>
            <a:schemeClr val="tx1"/>
          </a:solidFill>
          <a:latin typeface="+mn-lt"/>
          <a:ea typeface="+mn-ea"/>
          <a:cs typeface="+mn-cs"/>
        </a:defRPr>
      </a:lvl8pPr>
      <a:lvl9pPr marL="3789923" indent="-222886" algn="l" defTabSz="445861"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45861" rtl="0" eaLnBrk="1" latinLnBrk="0" hangingPunct="1">
        <a:defRPr kumimoji="1" sz="1800" kern="1200">
          <a:solidFill>
            <a:schemeClr val="tx1"/>
          </a:solidFill>
          <a:latin typeface="+mn-lt"/>
          <a:ea typeface="+mn-ea"/>
          <a:cs typeface="+mn-cs"/>
        </a:defRPr>
      </a:lvl1pPr>
      <a:lvl2pPr marL="445861" algn="l" defTabSz="445861" rtl="0" eaLnBrk="1" latinLnBrk="0" hangingPunct="1">
        <a:defRPr kumimoji="1" sz="1800" kern="1200">
          <a:solidFill>
            <a:schemeClr val="tx1"/>
          </a:solidFill>
          <a:latin typeface="+mn-lt"/>
          <a:ea typeface="+mn-ea"/>
          <a:cs typeface="+mn-cs"/>
        </a:defRPr>
      </a:lvl2pPr>
      <a:lvl3pPr marL="891747" algn="l" defTabSz="445861" rtl="0" eaLnBrk="1" latinLnBrk="0" hangingPunct="1">
        <a:defRPr kumimoji="1" sz="1800" kern="1200">
          <a:solidFill>
            <a:schemeClr val="tx1"/>
          </a:solidFill>
          <a:latin typeface="+mn-lt"/>
          <a:ea typeface="+mn-ea"/>
          <a:cs typeface="+mn-cs"/>
        </a:defRPr>
      </a:lvl3pPr>
      <a:lvl4pPr marL="1337613" algn="l" defTabSz="445861" rtl="0" eaLnBrk="1" latinLnBrk="0" hangingPunct="1">
        <a:defRPr kumimoji="1" sz="1800" kern="1200">
          <a:solidFill>
            <a:schemeClr val="tx1"/>
          </a:solidFill>
          <a:latin typeface="+mn-lt"/>
          <a:ea typeface="+mn-ea"/>
          <a:cs typeface="+mn-cs"/>
        </a:defRPr>
      </a:lvl4pPr>
      <a:lvl5pPr marL="1783486" algn="l" defTabSz="445861" rtl="0" eaLnBrk="1" latinLnBrk="0" hangingPunct="1">
        <a:defRPr kumimoji="1" sz="1800" kern="1200">
          <a:solidFill>
            <a:schemeClr val="tx1"/>
          </a:solidFill>
          <a:latin typeface="+mn-lt"/>
          <a:ea typeface="+mn-ea"/>
          <a:cs typeface="+mn-cs"/>
        </a:defRPr>
      </a:lvl5pPr>
      <a:lvl6pPr marL="2229401" algn="l" defTabSz="445861" rtl="0" eaLnBrk="1" latinLnBrk="0" hangingPunct="1">
        <a:defRPr kumimoji="1" sz="1800" kern="1200">
          <a:solidFill>
            <a:schemeClr val="tx1"/>
          </a:solidFill>
          <a:latin typeface="+mn-lt"/>
          <a:ea typeface="+mn-ea"/>
          <a:cs typeface="+mn-cs"/>
        </a:defRPr>
      </a:lvl6pPr>
      <a:lvl7pPr marL="2675233" algn="l" defTabSz="445861" rtl="0" eaLnBrk="1" latinLnBrk="0" hangingPunct="1">
        <a:defRPr kumimoji="1" sz="1800" kern="1200">
          <a:solidFill>
            <a:schemeClr val="tx1"/>
          </a:solidFill>
          <a:latin typeface="+mn-lt"/>
          <a:ea typeface="+mn-ea"/>
          <a:cs typeface="+mn-cs"/>
        </a:defRPr>
      </a:lvl7pPr>
      <a:lvl8pPr marL="3121101" algn="l" defTabSz="445861" rtl="0" eaLnBrk="1" latinLnBrk="0" hangingPunct="1">
        <a:defRPr kumimoji="1" sz="1800" kern="1200">
          <a:solidFill>
            <a:schemeClr val="tx1"/>
          </a:solidFill>
          <a:latin typeface="+mn-lt"/>
          <a:ea typeface="+mn-ea"/>
          <a:cs typeface="+mn-cs"/>
        </a:defRPr>
      </a:lvl8pPr>
      <a:lvl9pPr marL="3566989" algn="l" defTabSz="445861"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0043" tIns="45022" rIns="90043" bIns="45022"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496"/>
            <a:ext cx="8229600" cy="4525963"/>
          </a:xfrm>
          <a:prstGeom prst="rect">
            <a:avLst/>
          </a:prstGeom>
        </p:spPr>
        <p:txBody>
          <a:bodyPr vert="horz" lIns="90043" tIns="45022" rIns="90043" bIns="45022"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645"/>
            <a:ext cx="2133600" cy="365125"/>
          </a:xfrm>
          <a:prstGeom prst="rect">
            <a:avLst/>
          </a:prstGeom>
        </p:spPr>
        <p:txBody>
          <a:bodyPr vert="horz" lIns="90043" tIns="45022" rIns="90043" bIns="45022" rtlCol="0" anchor="ctr"/>
          <a:lstStyle>
            <a:lvl1pPr algn="l">
              <a:defRPr sz="1200">
                <a:solidFill>
                  <a:schemeClr val="tx1">
                    <a:tint val="75000"/>
                  </a:schemeClr>
                </a:solidFill>
              </a:defRPr>
            </a:lvl1pPr>
          </a:lstStyle>
          <a:p>
            <a:pPr defTabSz="911583"/>
            <a:fld id="{257062B7-08F3-2B42-A509-ECFF45C6A7EE}" type="datetime1">
              <a:rPr lang="ja-JP" altLang="en-US" smtClean="0">
                <a:solidFill>
                  <a:prstClr val="black">
                    <a:tint val="75000"/>
                  </a:prstClr>
                </a:solidFill>
                <a:latin typeface="Calibri"/>
                <a:ea typeface="ＭＳ Ｐゴシック"/>
                <a:cs typeface="ＭＳ Ｐゴシック" pitchFamily="-29" charset="-128"/>
                <a:sym typeface="Palatino" charset="0"/>
              </a:rPr>
              <a:pPr defTabSz="911583"/>
              <a:t>16/03/14</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5" name="フッター プレースホルダー 4"/>
          <p:cNvSpPr>
            <a:spLocks noGrp="1"/>
          </p:cNvSpPr>
          <p:nvPr>
            <p:ph type="ftr" sz="quarter" idx="3"/>
          </p:nvPr>
        </p:nvSpPr>
        <p:spPr>
          <a:xfrm>
            <a:off x="3124202" y="6356645"/>
            <a:ext cx="2895600" cy="365125"/>
          </a:xfrm>
          <a:prstGeom prst="rect">
            <a:avLst/>
          </a:prstGeom>
        </p:spPr>
        <p:txBody>
          <a:bodyPr vert="horz" lIns="90043" tIns="45022" rIns="90043" bIns="45022" rtlCol="0" anchor="ctr"/>
          <a:lstStyle>
            <a:lvl1pPr algn="ctr">
              <a:defRPr sz="1200">
                <a:solidFill>
                  <a:schemeClr val="tx1">
                    <a:tint val="75000"/>
                  </a:schemeClr>
                </a:solidFill>
              </a:defRPr>
            </a:lvl1pPr>
          </a:lstStyle>
          <a:p>
            <a:pPr defTabSz="911583"/>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6" name="スライド番号プレースホルダー 5"/>
          <p:cNvSpPr>
            <a:spLocks noGrp="1"/>
          </p:cNvSpPr>
          <p:nvPr>
            <p:ph type="sldNum" sz="quarter" idx="4"/>
          </p:nvPr>
        </p:nvSpPr>
        <p:spPr>
          <a:xfrm>
            <a:off x="6553200" y="6356645"/>
            <a:ext cx="2133600" cy="365125"/>
          </a:xfrm>
          <a:prstGeom prst="rect">
            <a:avLst/>
          </a:prstGeom>
        </p:spPr>
        <p:txBody>
          <a:bodyPr vert="horz" lIns="90043" tIns="45022" rIns="90043" bIns="45022" rtlCol="0" anchor="ctr"/>
          <a:lstStyle>
            <a:lvl1pPr algn="r">
              <a:defRPr sz="1200">
                <a:solidFill>
                  <a:schemeClr val="tx1">
                    <a:tint val="75000"/>
                  </a:schemeClr>
                </a:solidFill>
              </a:defRPr>
            </a:lvl1pPr>
          </a:lstStyle>
          <a:p>
            <a:pPr defTabSz="911583"/>
            <a:fld id="{E4F7979C-F3EC-414B-A84B-0E2682D28D37}" type="slidenum">
              <a:rPr lang="ja-JP" altLang="en-US" smtClean="0">
                <a:solidFill>
                  <a:prstClr val="black">
                    <a:tint val="75000"/>
                  </a:prstClr>
                </a:solidFill>
                <a:latin typeface="Calibri"/>
                <a:ea typeface="ＭＳ Ｐゴシック"/>
                <a:cs typeface="ＭＳ Ｐゴシック" pitchFamily="-29" charset="-128"/>
                <a:sym typeface="Palatino" charset="0"/>
              </a:rPr>
              <a:pPr defTabSz="911583"/>
              <a:t>‹#›</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Tree>
    <p:extLst>
      <p:ext uri="{BB962C8B-B14F-4D97-AF65-F5344CB8AC3E}">
        <p14:creationId xmlns:p14="http://schemas.microsoft.com/office/powerpoint/2010/main" val="227747092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ftr="0" dt="0"/>
  <p:txStyles>
    <p:titleStyle>
      <a:lvl1pPr algn="ctr" defTabSz="900671" rtl="0" eaLnBrk="1" latinLnBrk="0" hangingPunct="1">
        <a:spcBef>
          <a:spcPct val="0"/>
        </a:spcBef>
        <a:buNone/>
        <a:defRPr kumimoji="1" sz="4400" kern="1200">
          <a:solidFill>
            <a:schemeClr val="tx1"/>
          </a:solidFill>
          <a:latin typeface="+mj-lt"/>
          <a:ea typeface="+mj-ea"/>
          <a:cs typeface="+mj-cs"/>
        </a:defRPr>
      </a:lvl1pPr>
    </p:titleStyle>
    <p:bodyStyle>
      <a:lvl1pPr marL="337791" indent="-337791" algn="l" defTabSz="90067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31753" indent="-281551" algn="l" defTabSz="90067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25861" indent="-225104" algn="l" defTabSz="90067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76207"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26564"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476887"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27235"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377592"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27911" indent="-225104" algn="l" defTabSz="900671"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00671" rtl="0" eaLnBrk="1" latinLnBrk="0" hangingPunct="1">
        <a:defRPr kumimoji="1" sz="1800" kern="1200">
          <a:solidFill>
            <a:schemeClr val="tx1"/>
          </a:solidFill>
          <a:latin typeface="+mn-lt"/>
          <a:ea typeface="+mn-ea"/>
          <a:cs typeface="+mn-cs"/>
        </a:defRPr>
      </a:lvl1pPr>
      <a:lvl2pPr marL="450342" algn="l" defTabSz="900671" rtl="0" eaLnBrk="1" latinLnBrk="0" hangingPunct="1">
        <a:defRPr kumimoji="1" sz="1800" kern="1200">
          <a:solidFill>
            <a:schemeClr val="tx1"/>
          </a:solidFill>
          <a:latin typeface="+mn-lt"/>
          <a:ea typeface="+mn-ea"/>
          <a:cs typeface="+mn-cs"/>
        </a:defRPr>
      </a:lvl2pPr>
      <a:lvl3pPr marL="900671" algn="l" defTabSz="900671" rtl="0" eaLnBrk="1" latinLnBrk="0" hangingPunct="1">
        <a:defRPr kumimoji="1" sz="1800" kern="1200">
          <a:solidFill>
            <a:schemeClr val="tx1"/>
          </a:solidFill>
          <a:latin typeface="+mn-lt"/>
          <a:ea typeface="+mn-ea"/>
          <a:cs typeface="+mn-cs"/>
        </a:defRPr>
      </a:lvl3pPr>
      <a:lvl4pPr marL="1351051" algn="l" defTabSz="900671" rtl="0" eaLnBrk="1" latinLnBrk="0" hangingPunct="1">
        <a:defRPr kumimoji="1" sz="1800" kern="1200">
          <a:solidFill>
            <a:schemeClr val="tx1"/>
          </a:solidFill>
          <a:latin typeface="+mn-lt"/>
          <a:ea typeface="+mn-ea"/>
          <a:cs typeface="+mn-cs"/>
        </a:defRPr>
      </a:lvl4pPr>
      <a:lvl5pPr marL="1801386" algn="l" defTabSz="900671" rtl="0" eaLnBrk="1" latinLnBrk="0" hangingPunct="1">
        <a:defRPr kumimoji="1" sz="1800" kern="1200">
          <a:solidFill>
            <a:schemeClr val="tx1"/>
          </a:solidFill>
          <a:latin typeface="+mn-lt"/>
          <a:ea typeface="+mn-ea"/>
          <a:cs typeface="+mn-cs"/>
        </a:defRPr>
      </a:lvl5pPr>
      <a:lvl6pPr marL="2251723" algn="l" defTabSz="900671" rtl="0" eaLnBrk="1" latinLnBrk="0" hangingPunct="1">
        <a:defRPr kumimoji="1" sz="1800" kern="1200">
          <a:solidFill>
            <a:schemeClr val="tx1"/>
          </a:solidFill>
          <a:latin typeface="+mn-lt"/>
          <a:ea typeface="+mn-ea"/>
          <a:cs typeface="+mn-cs"/>
        </a:defRPr>
      </a:lvl6pPr>
      <a:lvl7pPr marL="2702060" algn="l" defTabSz="900671" rtl="0" eaLnBrk="1" latinLnBrk="0" hangingPunct="1">
        <a:defRPr kumimoji="1" sz="1800" kern="1200">
          <a:solidFill>
            <a:schemeClr val="tx1"/>
          </a:solidFill>
          <a:latin typeface="+mn-lt"/>
          <a:ea typeface="+mn-ea"/>
          <a:cs typeface="+mn-cs"/>
        </a:defRPr>
      </a:lvl7pPr>
      <a:lvl8pPr marL="3152423" algn="l" defTabSz="900671" rtl="0" eaLnBrk="1" latinLnBrk="0" hangingPunct="1">
        <a:defRPr kumimoji="1" sz="1800" kern="1200">
          <a:solidFill>
            <a:schemeClr val="tx1"/>
          </a:solidFill>
          <a:latin typeface="+mn-lt"/>
          <a:ea typeface="+mn-ea"/>
          <a:cs typeface="+mn-cs"/>
        </a:defRPr>
      </a:lvl8pPr>
      <a:lvl9pPr marL="3602739" algn="l" defTabSz="900671"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066" tIns="45536" rIns="91066" bIns="4553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79"/>
            <a:ext cx="8229600" cy="4525963"/>
          </a:xfrm>
          <a:prstGeom prst="rect">
            <a:avLst/>
          </a:prstGeom>
        </p:spPr>
        <p:txBody>
          <a:bodyPr vert="horz" lIns="91066" tIns="45536" rIns="91066" bIns="4553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434"/>
            <a:ext cx="2133600" cy="365125"/>
          </a:xfrm>
          <a:prstGeom prst="rect">
            <a:avLst/>
          </a:prstGeom>
        </p:spPr>
        <p:txBody>
          <a:bodyPr vert="horz" lIns="91066" tIns="45536" rIns="91066" bIns="45536" rtlCol="0" anchor="ctr"/>
          <a:lstStyle>
            <a:lvl1pPr algn="l">
              <a:defRPr sz="1200">
                <a:solidFill>
                  <a:schemeClr val="tx1">
                    <a:tint val="75000"/>
                  </a:schemeClr>
                </a:solidFill>
              </a:defRPr>
            </a:lvl1pPr>
          </a:lstStyle>
          <a:p>
            <a:pPr defTabSz="455311"/>
            <a:fld id="{D57CCFA5-3446-6C46-8D05-76C83C16AA24}" type="datetime1">
              <a:rPr lang="ja-JP" altLang="en-US" smtClean="0">
                <a:solidFill>
                  <a:prstClr val="black">
                    <a:tint val="75000"/>
                  </a:prstClr>
                </a:solidFill>
                <a:latin typeface="Calibri"/>
                <a:ea typeface="ＭＳ Ｐゴシック"/>
              </a:rPr>
              <a:pPr defTabSz="455311"/>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6" y="6356434"/>
            <a:ext cx="2895600" cy="365125"/>
          </a:xfrm>
          <a:prstGeom prst="rect">
            <a:avLst/>
          </a:prstGeom>
        </p:spPr>
        <p:txBody>
          <a:bodyPr vert="horz" lIns="91066" tIns="45536" rIns="91066" bIns="45536" rtlCol="0" anchor="ctr"/>
          <a:lstStyle>
            <a:lvl1pPr algn="ctr">
              <a:defRPr sz="1200">
                <a:solidFill>
                  <a:schemeClr val="tx1">
                    <a:tint val="75000"/>
                  </a:schemeClr>
                </a:solidFill>
              </a:defRPr>
            </a:lvl1pPr>
          </a:lstStyle>
          <a:p>
            <a:pPr defTabSz="455311"/>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434"/>
            <a:ext cx="2133600" cy="365125"/>
          </a:xfrm>
          <a:prstGeom prst="rect">
            <a:avLst/>
          </a:prstGeom>
        </p:spPr>
        <p:txBody>
          <a:bodyPr vert="horz" lIns="91066" tIns="45536" rIns="91066" bIns="45536" rtlCol="0" anchor="ctr"/>
          <a:lstStyle>
            <a:lvl1pPr algn="r">
              <a:defRPr sz="1200">
                <a:solidFill>
                  <a:schemeClr val="tx1">
                    <a:tint val="75000"/>
                  </a:schemeClr>
                </a:solidFill>
              </a:defRPr>
            </a:lvl1pPr>
          </a:lstStyle>
          <a:p>
            <a:pPr defTabSz="455311"/>
            <a:fld id="{52C283E2-66D0-0A49-B473-FE1439F3C5AD}" type="slidenum">
              <a:rPr lang="ja-JP" altLang="en-US" smtClean="0">
                <a:solidFill>
                  <a:prstClr val="black">
                    <a:tint val="75000"/>
                  </a:prstClr>
                </a:solidFill>
                <a:latin typeface="Calibri"/>
                <a:ea typeface="ＭＳ Ｐゴシック"/>
              </a:rPr>
              <a:pPr defTabSz="455311"/>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4151787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sldNum="0" hdr="0" ftr="0" dt="0"/>
  <p:txStyles>
    <p:titleStyle>
      <a:lvl1pPr algn="ctr" defTabSz="455311" rtl="0" eaLnBrk="1" latinLnBrk="0" hangingPunct="1">
        <a:spcBef>
          <a:spcPct val="0"/>
        </a:spcBef>
        <a:buNone/>
        <a:defRPr kumimoji="1" sz="4400" kern="1200">
          <a:solidFill>
            <a:schemeClr val="tx1"/>
          </a:solidFill>
          <a:latin typeface="+mj-lt"/>
          <a:ea typeface="+mj-ea"/>
          <a:cs typeface="+mj-cs"/>
        </a:defRPr>
      </a:lvl1pPr>
    </p:titleStyle>
    <p:bodyStyle>
      <a:lvl1pPr marL="341512" indent="-341512" algn="l" defTabSz="455311" rtl="0" eaLnBrk="1" latinLnBrk="0" hangingPunct="1">
        <a:spcBef>
          <a:spcPct val="20000"/>
        </a:spcBef>
        <a:buFont typeface="Arial"/>
        <a:buChar char="•"/>
        <a:defRPr kumimoji="1" sz="3200" kern="1200">
          <a:solidFill>
            <a:schemeClr val="tx1"/>
          </a:solidFill>
          <a:latin typeface="+mn-lt"/>
          <a:ea typeface="+mn-ea"/>
          <a:cs typeface="+mn-cs"/>
        </a:defRPr>
      </a:lvl1pPr>
      <a:lvl2pPr marL="739905" indent="-284606" algn="l" defTabSz="455311" rtl="0" eaLnBrk="1" latinLnBrk="0" hangingPunct="1">
        <a:spcBef>
          <a:spcPct val="20000"/>
        </a:spcBef>
        <a:buFont typeface="Arial"/>
        <a:buChar char="–"/>
        <a:defRPr kumimoji="1" sz="2800" kern="1200">
          <a:solidFill>
            <a:schemeClr val="tx1"/>
          </a:solidFill>
          <a:latin typeface="+mn-lt"/>
          <a:ea typeface="+mn-ea"/>
          <a:cs typeface="+mn-cs"/>
        </a:defRPr>
      </a:lvl2pPr>
      <a:lvl3pPr marL="1138327" indent="-227650" algn="l" defTabSz="455311" rtl="0" eaLnBrk="1" latinLnBrk="0" hangingPunct="1">
        <a:spcBef>
          <a:spcPct val="20000"/>
        </a:spcBef>
        <a:buFont typeface="Arial"/>
        <a:buChar char="•"/>
        <a:defRPr kumimoji="1" sz="2400" kern="1200">
          <a:solidFill>
            <a:schemeClr val="tx1"/>
          </a:solidFill>
          <a:latin typeface="+mn-lt"/>
          <a:ea typeface="+mn-ea"/>
          <a:cs typeface="+mn-cs"/>
        </a:defRPr>
      </a:lvl3pPr>
      <a:lvl4pPr marL="1593647"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4pPr>
      <a:lvl5pPr marL="2048983"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5pPr>
      <a:lvl6pPr marL="2504322"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6pPr>
      <a:lvl7pPr marL="2959633"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7pPr>
      <a:lvl8pPr marL="3414965"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8pPr>
      <a:lvl9pPr marL="3870273" indent="-227650" algn="l" defTabSz="455311"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311" rtl="0" eaLnBrk="1" latinLnBrk="0" hangingPunct="1">
        <a:defRPr kumimoji="1" sz="1800" kern="1200">
          <a:solidFill>
            <a:schemeClr val="tx1"/>
          </a:solidFill>
          <a:latin typeface="+mn-lt"/>
          <a:ea typeface="+mn-ea"/>
          <a:cs typeface="+mn-cs"/>
        </a:defRPr>
      </a:lvl1pPr>
      <a:lvl2pPr marL="455311" algn="l" defTabSz="455311" rtl="0" eaLnBrk="1" latinLnBrk="0" hangingPunct="1">
        <a:defRPr kumimoji="1" sz="1800" kern="1200">
          <a:solidFill>
            <a:schemeClr val="tx1"/>
          </a:solidFill>
          <a:latin typeface="+mn-lt"/>
          <a:ea typeface="+mn-ea"/>
          <a:cs typeface="+mn-cs"/>
        </a:defRPr>
      </a:lvl2pPr>
      <a:lvl3pPr marL="910652" algn="l" defTabSz="455311" rtl="0" eaLnBrk="1" latinLnBrk="0" hangingPunct="1">
        <a:defRPr kumimoji="1" sz="1800" kern="1200">
          <a:solidFill>
            <a:schemeClr val="tx1"/>
          </a:solidFill>
          <a:latin typeface="+mn-lt"/>
          <a:ea typeface="+mn-ea"/>
          <a:cs typeface="+mn-cs"/>
        </a:defRPr>
      </a:lvl3pPr>
      <a:lvl4pPr marL="1365991" algn="l" defTabSz="455311" rtl="0" eaLnBrk="1" latinLnBrk="0" hangingPunct="1">
        <a:defRPr kumimoji="1" sz="1800" kern="1200">
          <a:solidFill>
            <a:schemeClr val="tx1"/>
          </a:solidFill>
          <a:latin typeface="+mn-lt"/>
          <a:ea typeface="+mn-ea"/>
          <a:cs typeface="+mn-cs"/>
        </a:defRPr>
      </a:lvl4pPr>
      <a:lvl5pPr marL="1821314" algn="l" defTabSz="455311" rtl="0" eaLnBrk="1" latinLnBrk="0" hangingPunct="1">
        <a:defRPr kumimoji="1" sz="1800" kern="1200">
          <a:solidFill>
            <a:schemeClr val="tx1"/>
          </a:solidFill>
          <a:latin typeface="+mn-lt"/>
          <a:ea typeface="+mn-ea"/>
          <a:cs typeface="+mn-cs"/>
        </a:defRPr>
      </a:lvl5pPr>
      <a:lvl6pPr marL="2276657" algn="l" defTabSz="455311" rtl="0" eaLnBrk="1" latinLnBrk="0" hangingPunct="1">
        <a:defRPr kumimoji="1" sz="1800" kern="1200">
          <a:solidFill>
            <a:schemeClr val="tx1"/>
          </a:solidFill>
          <a:latin typeface="+mn-lt"/>
          <a:ea typeface="+mn-ea"/>
          <a:cs typeface="+mn-cs"/>
        </a:defRPr>
      </a:lvl6pPr>
      <a:lvl7pPr marL="2731978" algn="l" defTabSz="455311" rtl="0" eaLnBrk="1" latinLnBrk="0" hangingPunct="1">
        <a:defRPr kumimoji="1" sz="1800" kern="1200">
          <a:solidFill>
            <a:schemeClr val="tx1"/>
          </a:solidFill>
          <a:latin typeface="+mn-lt"/>
          <a:ea typeface="+mn-ea"/>
          <a:cs typeface="+mn-cs"/>
        </a:defRPr>
      </a:lvl7pPr>
      <a:lvl8pPr marL="3187303" algn="l" defTabSz="455311" rtl="0" eaLnBrk="1" latinLnBrk="0" hangingPunct="1">
        <a:defRPr kumimoji="1" sz="1800" kern="1200">
          <a:solidFill>
            <a:schemeClr val="tx1"/>
          </a:solidFill>
          <a:latin typeface="+mn-lt"/>
          <a:ea typeface="+mn-ea"/>
          <a:cs typeface="+mn-cs"/>
        </a:defRPr>
      </a:lvl8pPr>
      <a:lvl9pPr marL="3642622" algn="l" defTabSz="455311"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227" tIns="45614" rIns="91227" bIns="45614"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45"/>
            <a:ext cx="8229600" cy="4525963"/>
          </a:xfrm>
          <a:prstGeom prst="rect">
            <a:avLst/>
          </a:prstGeom>
        </p:spPr>
        <p:txBody>
          <a:bodyPr vert="horz" lIns="91227" tIns="45614" rIns="91227" bIns="4561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95"/>
            <a:ext cx="2133600" cy="365125"/>
          </a:xfrm>
          <a:prstGeom prst="rect">
            <a:avLst/>
          </a:prstGeom>
        </p:spPr>
        <p:txBody>
          <a:bodyPr vert="horz" lIns="91227" tIns="45614" rIns="91227" bIns="45614" rtlCol="0" anchor="ctr"/>
          <a:lstStyle>
            <a:lvl1pPr algn="l">
              <a:defRPr sz="1200">
                <a:solidFill>
                  <a:schemeClr val="tx1">
                    <a:tint val="75000"/>
                  </a:schemeClr>
                </a:solidFill>
              </a:defRPr>
            </a:lvl1pPr>
          </a:lstStyle>
          <a:p>
            <a:pPr defTabSz="912293"/>
            <a:fld id="{D43BFE35-2E05-BD4A-A240-DF918FDA417E}" type="datetime1">
              <a:rPr lang="ja-JP" altLang="en-US" smtClean="0">
                <a:solidFill>
                  <a:prstClr val="black">
                    <a:tint val="75000"/>
                  </a:prstClr>
                </a:solidFill>
                <a:latin typeface="Calibri"/>
                <a:ea typeface="ＭＳ Ｐゴシック"/>
              </a:rPr>
              <a:pPr defTabSz="912293"/>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1" y="6356395"/>
            <a:ext cx="2895600" cy="365125"/>
          </a:xfrm>
          <a:prstGeom prst="rect">
            <a:avLst/>
          </a:prstGeom>
        </p:spPr>
        <p:txBody>
          <a:bodyPr vert="horz" lIns="91227" tIns="45614" rIns="91227" bIns="45614" rtlCol="0" anchor="ctr"/>
          <a:lstStyle>
            <a:lvl1pPr algn="ctr">
              <a:defRPr sz="1200">
                <a:solidFill>
                  <a:schemeClr val="tx1">
                    <a:tint val="75000"/>
                  </a:schemeClr>
                </a:solidFill>
              </a:defRPr>
            </a:lvl1pPr>
          </a:lstStyle>
          <a:p>
            <a:pPr defTabSz="912293"/>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95"/>
            <a:ext cx="2133600" cy="365125"/>
          </a:xfrm>
          <a:prstGeom prst="rect">
            <a:avLst/>
          </a:prstGeom>
        </p:spPr>
        <p:txBody>
          <a:bodyPr vert="horz" lIns="91227" tIns="45614" rIns="91227" bIns="45614" rtlCol="0" anchor="ctr"/>
          <a:lstStyle>
            <a:lvl1pPr algn="r">
              <a:defRPr sz="1200">
                <a:solidFill>
                  <a:schemeClr val="tx1">
                    <a:tint val="75000"/>
                  </a:schemeClr>
                </a:solidFill>
              </a:defRPr>
            </a:lvl1pPr>
          </a:lstStyle>
          <a:p>
            <a:pPr defTabSz="912293"/>
            <a:fld id="{63F42C67-B110-4572-B85F-0567732D616B}" type="slidenum">
              <a:rPr lang="ja-JP" altLang="en-US" smtClean="0">
                <a:solidFill>
                  <a:prstClr val="black">
                    <a:tint val="75000"/>
                  </a:prstClr>
                </a:solidFill>
                <a:latin typeface="Calibri"/>
                <a:ea typeface="ＭＳ Ｐゴシック"/>
              </a:rPr>
              <a:pPr defTabSz="912293"/>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4546659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Lst>
  <p:hf sldNum="0" hdr="0" ftr="0" dt="0"/>
  <p:txStyles>
    <p:titleStyle>
      <a:lvl1pPr algn="ctr" defTabSz="912293" rtl="0" eaLnBrk="1" latinLnBrk="0" hangingPunct="1">
        <a:spcBef>
          <a:spcPct val="0"/>
        </a:spcBef>
        <a:buNone/>
        <a:defRPr kumimoji="1" sz="4400" kern="1200">
          <a:solidFill>
            <a:schemeClr val="tx1"/>
          </a:solidFill>
          <a:latin typeface="+mj-lt"/>
          <a:ea typeface="+mj-ea"/>
          <a:cs typeface="+mj-cs"/>
        </a:defRPr>
      </a:lvl1pPr>
    </p:titleStyle>
    <p:bodyStyle>
      <a:lvl1pPr marL="342121" indent="-342121" algn="l" defTabSz="912293"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1240" indent="-285106" algn="l" defTabSz="912293"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0368" indent="-228067" algn="l" defTabSz="912293"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6513"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2675"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08822"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4962"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1117"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77248"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2293" rtl="0" eaLnBrk="1" latinLnBrk="0" hangingPunct="1">
        <a:defRPr kumimoji="1" sz="1800" kern="1200">
          <a:solidFill>
            <a:schemeClr val="tx1"/>
          </a:solidFill>
          <a:latin typeface="+mn-lt"/>
          <a:ea typeface="+mn-ea"/>
          <a:cs typeface="+mn-cs"/>
        </a:defRPr>
      </a:lvl1pPr>
      <a:lvl2pPr marL="456135" algn="l" defTabSz="912293" rtl="0" eaLnBrk="1" latinLnBrk="0" hangingPunct="1">
        <a:defRPr kumimoji="1" sz="1800" kern="1200">
          <a:solidFill>
            <a:schemeClr val="tx1"/>
          </a:solidFill>
          <a:latin typeface="+mn-lt"/>
          <a:ea typeface="+mn-ea"/>
          <a:cs typeface="+mn-cs"/>
        </a:defRPr>
      </a:lvl2pPr>
      <a:lvl3pPr marL="912293" algn="l" defTabSz="912293" rtl="0" eaLnBrk="1" latinLnBrk="0" hangingPunct="1">
        <a:defRPr kumimoji="1" sz="1800" kern="1200">
          <a:solidFill>
            <a:schemeClr val="tx1"/>
          </a:solidFill>
          <a:latin typeface="+mn-lt"/>
          <a:ea typeface="+mn-ea"/>
          <a:cs typeface="+mn-cs"/>
        </a:defRPr>
      </a:lvl3pPr>
      <a:lvl4pPr marL="1368450" algn="l" defTabSz="912293" rtl="0" eaLnBrk="1" latinLnBrk="0" hangingPunct="1">
        <a:defRPr kumimoji="1" sz="1800" kern="1200">
          <a:solidFill>
            <a:schemeClr val="tx1"/>
          </a:solidFill>
          <a:latin typeface="+mn-lt"/>
          <a:ea typeface="+mn-ea"/>
          <a:cs typeface="+mn-cs"/>
        </a:defRPr>
      </a:lvl4pPr>
      <a:lvl5pPr marL="1824594" algn="l" defTabSz="912293" rtl="0" eaLnBrk="1" latinLnBrk="0" hangingPunct="1">
        <a:defRPr kumimoji="1" sz="1800" kern="1200">
          <a:solidFill>
            <a:schemeClr val="tx1"/>
          </a:solidFill>
          <a:latin typeface="+mn-lt"/>
          <a:ea typeface="+mn-ea"/>
          <a:cs typeface="+mn-cs"/>
        </a:defRPr>
      </a:lvl5pPr>
      <a:lvl6pPr marL="2280738" algn="l" defTabSz="912293" rtl="0" eaLnBrk="1" latinLnBrk="0" hangingPunct="1">
        <a:defRPr kumimoji="1" sz="1800" kern="1200">
          <a:solidFill>
            <a:schemeClr val="tx1"/>
          </a:solidFill>
          <a:latin typeface="+mn-lt"/>
          <a:ea typeface="+mn-ea"/>
          <a:cs typeface="+mn-cs"/>
        </a:defRPr>
      </a:lvl6pPr>
      <a:lvl7pPr marL="2736895" algn="l" defTabSz="912293" rtl="0" eaLnBrk="1" latinLnBrk="0" hangingPunct="1">
        <a:defRPr kumimoji="1" sz="1800" kern="1200">
          <a:solidFill>
            <a:schemeClr val="tx1"/>
          </a:solidFill>
          <a:latin typeface="+mn-lt"/>
          <a:ea typeface="+mn-ea"/>
          <a:cs typeface="+mn-cs"/>
        </a:defRPr>
      </a:lvl7pPr>
      <a:lvl8pPr marL="3193039" algn="l" defTabSz="912293" rtl="0" eaLnBrk="1" latinLnBrk="0" hangingPunct="1">
        <a:defRPr kumimoji="1" sz="1800" kern="1200">
          <a:solidFill>
            <a:schemeClr val="tx1"/>
          </a:solidFill>
          <a:latin typeface="+mn-lt"/>
          <a:ea typeface="+mn-ea"/>
          <a:cs typeface="+mn-cs"/>
        </a:defRPr>
      </a:lvl8pPr>
      <a:lvl9pPr marL="3649185" algn="l" defTabSz="912293"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27" tIns="45614" rIns="91227" bIns="45614"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テキスト プレースホルダ 2"/>
          <p:cNvSpPr>
            <a:spLocks noGrp="1"/>
          </p:cNvSpPr>
          <p:nvPr>
            <p:ph type="body" idx="1"/>
          </p:nvPr>
        </p:nvSpPr>
        <p:spPr bwMode="auto">
          <a:xfrm>
            <a:off x="457200" y="160024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27" tIns="45614" rIns="91227" bIns="45614"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4" name="日付プレースホルダ 3"/>
          <p:cNvSpPr>
            <a:spLocks noGrp="1"/>
          </p:cNvSpPr>
          <p:nvPr>
            <p:ph type="dt" sz="half" idx="2"/>
          </p:nvPr>
        </p:nvSpPr>
        <p:spPr>
          <a:xfrm>
            <a:off x="457200" y="6356395"/>
            <a:ext cx="2133600" cy="365125"/>
          </a:xfrm>
          <a:prstGeom prst="rect">
            <a:avLst/>
          </a:prstGeom>
        </p:spPr>
        <p:txBody>
          <a:bodyPr vert="horz" wrap="square" lIns="91227" tIns="45614" rIns="91227" bIns="45614" numCol="1" anchor="ctr" anchorCtr="0" compatLnSpc="1">
            <a:prstTxWarp prst="textNoShape">
              <a:avLst/>
            </a:prstTxWarp>
          </a:bodyPr>
          <a:lstStyle>
            <a:lvl1pPr>
              <a:defRPr sz="1200">
                <a:solidFill>
                  <a:srgbClr val="898989"/>
                </a:solidFill>
                <a:latin typeface="Calibri" charset="0"/>
              </a:defRPr>
            </a:lvl1pPr>
          </a:lstStyle>
          <a:p>
            <a:pPr defTabSz="456135" fontAlgn="base">
              <a:spcBef>
                <a:spcPct val="0"/>
              </a:spcBef>
              <a:spcAft>
                <a:spcPct val="0"/>
              </a:spcAft>
              <a:defRPr/>
            </a:pPr>
            <a:fld id="{6200E2C1-CE69-0D4F-83A0-BF20AB155607}" type="datetime1">
              <a:rPr lang="ja-JP" altLang="en-US" smtClean="0">
                <a:ea typeface="ＭＳ Ｐゴシック" charset="0"/>
                <a:cs typeface="ＭＳ Ｐゴシック" charset="0"/>
              </a:rPr>
              <a:pPr defTabSz="456135" fontAlgn="base">
                <a:spcBef>
                  <a:spcPct val="0"/>
                </a:spcBef>
                <a:spcAft>
                  <a:spcPct val="0"/>
                </a:spcAft>
                <a:defRPr/>
              </a:pPr>
              <a:t>16/03/14</a:t>
            </a:fld>
            <a:endParaRPr lang="ja-JP" altLang="en-US">
              <a:ea typeface="ＭＳ Ｐゴシック" charset="0"/>
              <a:cs typeface="ＭＳ Ｐゴシック" charset="0"/>
            </a:endParaRPr>
          </a:p>
        </p:txBody>
      </p:sp>
      <p:sp>
        <p:nvSpPr>
          <p:cNvPr id="5" name="フッター プレースホルダ 4"/>
          <p:cNvSpPr>
            <a:spLocks noGrp="1"/>
          </p:cNvSpPr>
          <p:nvPr>
            <p:ph type="ftr" sz="quarter" idx="3"/>
          </p:nvPr>
        </p:nvSpPr>
        <p:spPr>
          <a:xfrm>
            <a:off x="3124201" y="6356395"/>
            <a:ext cx="2895600" cy="365125"/>
          </a:xfrm>
          <a:prstGeom prst="rect">
            <a:avLst/>
          </a:prstGeom>
        </p:spPr>
        <p:txBody>
          <a:bodyPr vert="horz" lIns="91227" tIns="45614" rIns="91227" bIns="456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135">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95"/>
            <a:ext cx="2133600" cy="365125"/>
          </a:xfrm>
          <a:prstGeom prst="rect">
            <a:avLst/>
          </a:prstGeom>
        </p:spPr>
        <p:txBody>
          <a:bodyPr vert="horz" wrap="square" lIns="91227" tIns="45614" rIns="91227" bIns="45614" numCol="1" anchor="ctr" anchorCtr="0" compatLnSpc="1">
            <a:prstTxWarp prst="textNoShape">
              <a:avLst/>
            </a:prstTxWarp>
          </a:bodyPr>
          <a:lstStyle>
            <a:lvl1pPr algn="r">
              <a:defRPr sz="1200">
                <a:solidFill>
                  <a:srgbClr val="898989"/>
                </a:solidFill>
                <a:latin typeface="Calibri" charset="0"/>
              </a:defRPr>
            </a:lvl1pPr>
          </a:lstStyle>
          <a:p>
            <a:pPr defTabSz="456135" fontAlgn="base">
              <a:spcBef>
                <a:spcPct val="0"/>
              </a:spcBef>
              <a:spcAft>
                <a:spcPct val="0"/>
              </a:spcAft>
              <a:defRPr/>
            </a:pPr>
            <a:fld id="{54EE4BC9-D05C-F34E-8840-ECD39E0B4DD2}" type="slidenum">
              <a:rPr lang="ja-JP" altLang="en-US" smtClean="0">
                <a:ea typeface="ＭＳ Ｐゴシック" charset="0"/>
                <a:cs typeface="ＭＳ Ｐゴシック" charset="0"/>
              </a:rPr>
              <a:pPr defTabSz="456135" fontAlgn="base">
                <a:spcBef>
                  <a:spcPct val="0"/>
                </a:spcBef>
                <a:spcAft>
                  <a:spcPct val="0"/>
                </a:spcAft>
                <a:defRPr/>
              </a:pPr>
              <a:t>‹#›</a:t>
            </a:fld>
            <a:endParaRPr lang="ja-JP" altLang="en-US">
              <a:ea typeface="ＭＳ Ｐゴシック" charset="0"/>
              <a:cs typeface="ＭＳ Ｐゴシック" charset="0"/>
            </a:endParaRPr>
          </a:p>
        </p:txBody>
      </p:sp>
    </p:spTree>
    <p:extLst>
      <p:ext uri="{BB962C8B-B14F-4D97-AF65-F5344CB8AC3E}">
        <p14:creationId xmlns:p14="http://schemas.microsoft.com/office/powerpoint/2010/main" val="22414251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hf sldNum="0" hdr="0" ftr="0" dt="0"/>
  <p:txStyles>
    <p:titleStyle>
      <a:lvl1pPr algn="ctr" defTabSz="456135" rtl="0" fontAlgn="base">
        <a:spcBef>
          <a:spcPct val="0"/>
        </a:spcBef>
        <a:spcAft>
          <a:spcPct val="0"/>
        </a:spcAft>
        <a:defRPr kumimoji="1" sz="4400" kern="1200">
          <a:solidFill>
            <a:schemeClr val="tx1"/>
          </a:solidFill>
          <a:latin typeface="+mj-lt"/>
          <a:ea typeface="+mj-ea"/>
          <a:cs typeface="ＭＳ Ｐゴシック" charset="-128"/>
        </a:defRPr>
      </a:lvl1pPr>
      <a:lvl2pPr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6135"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2293"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68450"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4594" algn="ctr" defTabSz="456135"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121" indent="-342121" algn="l" defTabSz="456135" rtl="0" fontAlgn="base">
        <a:spcBef>
          <a:spcPct val="20000"/>
        </a:spcBef>
        <a:spcAft>
          <a:spcPct val="0"/>
        </a:spcAft>
        <a:buFont typeface="Arial" charset="0"/>
        <a:buChar char="•"/>
        <a:defRPr kumimoji="1" sz="3200" kern="1200">
          <a:solidFill>
            <a:schemeClr val="tx1"/>
          </a:solidFill>
          <a:latin typeface="+mn-lt"/>
          <a:ea typeface="+mn-ea"/>
          <a:cs typeface="ＭＳ Ｐゴシック" charset="-128"/>
        </a:defRPr>
      </a:lvl1pPr>
      <a:lvl2pPr marL="741240" indent="-285106" algn="l" defTabSz="456135"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0368" indent="-228067" algn="l" defTabSz="456135"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596513" indent="-228067" algn="l" defTabSz="456135"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2675" indent="-228067" algn="l" defTabSz="456135"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0882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6pPr>
      <a:lvl7pPr marL="296496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7pPr>
      <a:lvl8pPr marL="3421117"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8pPr>
      <a:lvl9pPr marL="3877248"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135" rtl="0" eaLnBrk="1" latinLnBrk="0" hangingPunct="1">
        <a:defRPr kumimoji="1" sz="1800" kern="1200">
          <a:solidFill>
            <a:schemeClr val="tx1"/>
          </a:solidFill>
          <a:latin typeface="+mn-lt"/>
          <a:ea typeface="+mn-ea"/>
          <a:cs typeface="+mn-cs"/>
        </a:defRPr>
      </a:lvl1pPr>
      <a:lvl2pPr marL="456135" algn="l" defTabSz="456135" rtl="0" eaLnBrk="1" latinLnBrk="0" hangingPunct="1">
        <a:defRPr kumimoji="1" sz="1800" kern="1200">
          <a:solidFill>
            <a:schemeClr val="tx1"/>
          </a:solidFill>
          <a:latin typeface="+mn-lt"/>
          <a:ea typeface="+mn-ea"/>
          <a:cs typeface="+mn-cs"/>
        </a:defRPr>
      </a:lvl2pPr>
      <a:lvl3pPr marL="912293" algn="l" defTabSz="456135" rtl="0" eaLnBrk="1" latinLnBrk="0" hangingPunct="1">
        <a:defRPr kumimoji="1" sz="1800" kern="1200">
          <a:solidFill>
            <a:schemeClr val="tx1"/>
          </a:solidFill>
          <a:latin typeface="+mn-lt"/>
          <a:ea typeface="+mn-ea"/>
          <a:cs typeface="+mn-cs"/>
        </a:defRPr>
      </a:lvl3pPr>
      <a:lvl4pPr marL="1368450" algn="l" defTabSz="456135" rtl="0" eaLnBrk="1" latinLnBrk="0" hangingPunct="1">
        <a:defRPr kumimoji="1" sz="1800" kern="1200">
          <a:solidFill>
            <a:schemeClr val="tx1"/>
          </a:solidFill>
          <a:latin typeface="+mn-lt"/>
          <a:ea typeface="+mn-ea"/>
          <a:cs typeface="+mn-cs"/>
        </a:defRPr>
      </a:lvl4pPr>
      <a:lvl5pPr marL="1824594" algn="l" defTabSz="456135" rtl="0" eaLnBrk="1" latinLnBrk="0" hangingPunct="1">
        <a:defRPr kumimoji="1" sz="1800" kern="1200">
          <a:solidFill>
            <a:schemeClr val="tx1"/>
          </a:solidFill>
          <a:latin typeface="+mn-lt"/>
          <a:ea typeface="+mn-ea"/>
          <a:cs typeface="+mn-cs"/>
        </a:defRPr>
      </a:lvl5pPr>
      <a:lvl6pPr marL="2280738" algn="l" defTabSz="456135" rtl="0" eaLnBrk="1" latinLnBrk="0" hangingPunct="1">
        <a:defRPr kumimoji="1" sz="1800" kern="1200">
          <a:solidFill>
            <a:schemeClr val="tx1"/>
          </a:solidFill>
          <a:latin typeface="+mn-lt"/>
          <a:ea typeface="+mn-ea"/>
          <a:cs typeface="+mn-cs"/>
        </a:defRPr>
      </a:lvl6pPr>
      <a:lvl7pPr marL="2736895" algn="l" defTabSz="456135" rtl="0" eaLnBrk="1" latinLnBrk="0" hangingPunct="1">
        <a:defRPr kumimoji="1" sz="1800" kern="1200">
          <a:solidFill>
            <a:schemeClr val="tx1"/>
          </a:solidFill>
          <a:latin typeface="+mn-lt"/>
          <a:ea typeface="+mn-ea"/>
          <a:cs typeface="+mn-cs"/>
        </a:defRPr>
      </a:lvl7pPr>
      <a:lvl8pPr marL="3193039" algn="l" defTabSz="456135" rtl="0" eaLnBrk="1" latinLnBrk="0" hangingPunct="1">
        <a:defRPr kumimoji="1" sz="1800" kern="1200">
          <a:solidFill>
            <a:schemeClr val="tx1"/>
          </a:solidFill>
          <a:latin typeface="+mn-lt"/>
          <a:ea typeface="+mn-ea"/>
          <a:cs typeface="+mn-cs"/>
        </a:defRPr>
      </a:lvl8pPr>
      <a:lvl9pPr marL="3649185" algn="l" defTabSz="456135"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27" tIns="45614" rIns="91227" bIns="45614"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45"/>
            <a:ext cx="8229600" cy="4525963"/>
          </a:xfrm>
          <a:prstGeom prst="rect">
            <a:avLst/>
          </a:prstGeom>
        </p:spPr>
        <p:txBody>
          <a:bodyPr vert="horz" lIns="91227" tIns="45614" rIns="91227" bIns="45614"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95"/>
            <a:ext cx="2133600" cy="365125"/>
          </a:xfrm>
          <a:prstGeom prst="rect">
            <a:avLst/>
          </a:prstGeom>
        </p:spPr>
        <p:txBody>
          <a:bodyPr vert="horz" lIns="91227" tIns="45614" rIns="91227" bIns="45614" rtlCol="0" anchor="ctr"/>
          <a:lstStyle>
            <a:lvl1pPr algn="l">
              <a:defRPr sz="1200">
                <a:solidFill>
                  <a:schemeClr val="tx1">
                    <a:tint val="75000"/>
                  </a:schemeClr>
                </a:solidFill>
              </a:defRPr>
            </a:lvl1pPr>
          </a:lstStyle>
          <a:p>
            <a:pPr defTabSz="456135"/>
            <a:fld id="{0DEF0815-4067-3E42-A172-B7D67C39B571}" type="datetime1">
              <a:rPr lang="ja-JP" altLang="en-US" smtClean="0">
                <a:solidFill>
                  <a:prstClr val="black">
                    <a:tint val="75000"/>
                  </a:prstClr>
                </a:solidFill>
                <a:latin typeface="Calibri"/>
                <a:ea typeface="ＭＳ Ｐゴシック"/>
              </a:rPr>
              <a:pPr defTabSz="456135"/>
              <a:t>16/03/14</a:t>
            </a:fld>
            <a:endParaRPr lang="ja-JP" altLang="en-US" smtClean="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1" y="6356395"/>
            <a:ext cx="2895600" cy="365125"/>
          </a:xfrm>
          <a:prstGeom prst="rect">
            <a:avLst/>
          </a:prstGeom>
        </p:spPr>
        <p:txBody>
          <a:bodyPr vert="horz" lIns="91227" tIns="45614" rIns="91227" bIns="45614" rtlCol="0" anchor="ctr"/>
          <a:lstStyle>
            <a:lvl1pPr algn="ctr">
              <a:defRPr sz="1200">
                <a:solidFill>
                  <a:schemeClr val="tx1">
                    <a:tint val="75000"/>
                  </a:schemeClr>
                </a:solidFill>
              </a:defRPr>
            </a:lvl1pPr>
          </a:lstStyle>
          <a:p>
            <a:pPr defTabSz="456135"/>
            <a:endParaRPr lang="ja-JP" altLang="en-US" smtClean="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95"/>
            <a:ext cx="2133600" cy="365125"/>
          </a:xfrm>
          <a:prstGeom prst="rect">
            <a:avLst/>
          </a:prstGeom>
        </p:spPr>
        <p:txBody>
          <a:bodyPr vert="horz" lIns="91227" tIns="45614" rIns="91227" bIns="45614" rtlCol="0" anchor="ctr"/>
          <a:lstStyle>
            <a:lvl1pPr algn="r">
              <a:defRPr sz="1200">
                <a:solidFill>
                  <a:schemeClr val="tx1">
                    <a:tint val="75000"/>
                  </a:schemeClr>
                </a:solidFill>
              </a:defRPr>
            </a:lvl1pPr>
          </a:lstStyle>
          <a:p>
            <a:pPr defTabSz="456135"/>
            <a:fld id="{8DD58825-5E4D-0249-90E8-7578D6C526FF}" type="slidenum">
              <a:rPr lang="ja-JP" altLang="en-US" smtClean="0">
                <a:solidFill>
                  <a:prstClr val="black">
                    <a:tint val="75000"/>
                  </a:prstClr>
                </a:solidFill>
                <a:latin typeface="Calibri"/>
                <a:ea typeface="ＭＳ Ｐゴシック"/>
              </a:rPr>
              <a:pPr defTabSz="456135"/>
              <a:t>‹#›</a:t>
            </a:fld>
            <a:endParaRPr lang="ja-JP" altLang="en-US" smtClean="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0588829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hf sldNum="0" hdr="0" ftr="0" dt="0"/>
  <p:txStyles>
    <p:titleStyle>
      <a:lvl1pPr algn="ctr" defTabSz="456135" rtl="0" eaLnBrk="1" latinLnBrk="0" hangingPunct="1">
        <a:spcBef>
          <a:spcPct val="0"/>
        </a:spcBef>
        <a:buNone/>
        <a:defRPr kumimoji="1" sz="4400" kern="1200">
          <a:solidFill>
            <a:schemeClr val="tx1"/>
          </a:solidFill>
          <a:latin typeface="+mj-lt"/>
          <a:ea typeface="+mj-ea"/>
          <a:cs typeface="+mj-cs"/>
        </a:defRPr>
      </a:lvl1pPr>
    </p:titleStyle>
    <p:bodyStyle>
      <a:lvl1pPr marL="342121" indent="-342121" algn="l" defTabSz="456135" rtl="0" eaLnBrk="1" latinLnBrk="0" hangingPunct="1">
        <a:spcBef>
          <a:spcPct val="20000"/>
        </a:spcBef>
        <a:buFont typeface="Arial"/>
        <a:buChar char="•"/>
        <a:defRPr kumimoji="1" sz="3200" kern="1200">
          <a:solidFill>
            <a:schemeClr val="tx1"/>
          </a:solidFill>
          <a:latin typeface="+mn-lt"/>
          <a:ea typeface="+mn-ea"/>
          <a:cs typeface="+mn-cs"/>
        </a:defRPr>
      </a:lvl1pPr>
      <a:lvl2pPr marL="741240" indent="-285106" algn="l" defTabSz="456135" rtl="0" eaLnBrk="1" latinLnBrk="0" hangingPunct="1">
        <a:spcBef>
          <a:spcPct val="20000"/>
        </a:spcBef>
        <a:buFont typeface="Arial"/>
        <a:buChar char="–"/>
        <a:defRPr kumimoji="1" sz="2800" kern="1200">
          <a:solidFill>
            <a:schemeClr val="tx1"/>
          </a:solidFill>
          <a:latin typeface="+mn-lt"/>
          <a:ea typeface="+mn-ea"/>
          <a:cs typeface="+mn-cs"/>
        </a:defRPr>
      </a:lvl2pPr>
      <a:lvl3pPr marL="1140368" indent="-228067" algn="l" defTabSz="456135" rtl="0" eaLnBrk="1" latinLnBrk="0" hangingPunct="1">
        <a:spcBef>
          <a:spcPct val="20000"/>
        </a:spcBef>
        <a:buFont typeface="Arial"/>
        <a:buChar char="•"/>
        <a:defRPr kumimoji="1" sz="2400" kern="1200">
          <a:solidFill>
            <a:schemeClr val="tx1"/>
          </a:solidFill>
          <a:latin typeface="+mn-lt"/>
          <a:ea typeface="+mn-ea"/>
          <a:cs typeface="+mn-cs"/>
        </a:defRPr>
      </a:lvl3pPr>
      <a:lvl4pPr marL="1596513"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4pPr>
      <a:lvl5pPr marL="2052675"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5pPr>
      <a:lvl6pPr marL="250882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6pPr>
      <a:lvl7pPr marL="296496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7pPr>
      <a:lvl8pPr marL="3421117"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8pPr>
      <a:lvl9pPr marL="3877248"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135" rtl="0" eaLnBrk="1" latinLnBrk="0" hangingPunct="1">
        <a:defRPr kumimoji="1" sz="1800" kern="1200">
          <a:solidFill>
            <a:schemeClr val="tx1"/>
          </a:solidFill>
          <a:latin typeface="+mn-lt"/>
          <a:ea typeface="+mn-ea"/>
          <a:cs typeface="+mn-cs"/>
        </a:defRPr>
      </a:lvl1pPr>
      <a:lvl2pPr marL="456135" algn="l" defTabSz="456135" rtl="0" eaLnBrk="1" latinLnBrk="0" hangingPunct="1">
        <a:defRPr kumimoji="1" sz="1800" kern="1200">
          <a:solidFill>
            <a:schemeClr val="tx1"/>
          </a:solidFill>
          <a:latin typeface="+mn-lt"/>
          <a:ea typeface="+mn-ea"/>
          <a:cs typeface="+mn-cs"/>
        </a:defRPr>
      </a:lvl2pPr>
      <a:lvl3pPr marL="912293" algn="l" defTabSz="456135" rtl="0" eaLnBrk="1" latinLnBrk="0" hangingPunct="1">
        <a:defRPr kumimoji="1" sz="1800" kern="1200">
          <a:solidFill>
            <a:schemeClr val="tx1"/>
          </a:solidFill>
          <a:latin typeface="+mn-lt"/>
          <a:ea typeface="+mn-ea"/>
          <a:cs typeface="+mn-cs"/>
        </a:defRPr>
      </a:lvl3pPr>
      <a:lvl4pPr marL="1368450" algn="l" defTabSz="456135" rtl="0" eaLnBrk="1" latinLnBrk="0" hangingPunct="1">
        <a:defRPr kumimoji="1" sz="1800" kern="1200">
          <a:solidFill>
            <a:schemeClr val="tx1"/>
          </a:solidFill>
          <a:latin typeface="+mn-lt"/>
          <a:ea typeface="+mn-ea"/>
          <a:cs typeface="+mn-cs"/>
        </a:defRPr>
      </a:lvl4pPr>
      <a:lvl5pPr marL="1824594" algn="l" defTabSz="456135" rtl="0" eaLnBrk="1" latinLnBrk="0" hangingPunct="1">
        <a:defRPr kumimoji="1" sz="1800" kern="1200">
          <a:solidFill>
            <a:schemeClr val="tx1"/>
          </a:solidFill>
          <a:latin typeface="+mn-lt"/>
          <a:ea typeface="+mn-ea"/>
          <a:cs typeface="+mn-cs"/>
        </a:defRPr>
      </a:lvl5pPr>
      <a:lvl6pPr marL="2280738" algn="l" defTabSz="456135" rtl="0" eaLnBrk="1" latinLnBrk="0" hangingPunct="1">
        <a:defRPr kumimoji="1" sz="1800" kern="1200">
          <a:solidFill>
            <a:schemeClr val="tx1"/>
          </a:solidFill>
          <a:latin typeface="+mn-lt"/>
          <a:ea typeface="+mn-ea"/>
          <a:cs typeface="+mn-cs"/>
        </a:defRPr>
      </a:lvl6pPr>
      <a:lvl7pPr marL="2736895" algn="l" defTabSz="456135" rtl="0" eaLnBrk="1" latinLnBrk="0" hangingPunct="1">
        <a:defRPr kumimoji="1" sz="1800" kern="1200">
          <a:solidFill>
            <a:schemeClr val="tx1"/>
          </a:solidFill>
          <a:latin typeface="+mn-lt"/>
          <a:ea typeface="+mn-ea"/>
          <a:cs typeface="+mn-cs"/>
        </a:defRPr>
      </a:lvl7pPr>
      <a:lvl8pPr marL="3193039" algn="l" defTabSz="456135" rtl="0" eaLnBrk="1" latinLnBrk="0" hangingPunct="1">
        <a:defRPr kumimoji="1" sz="1800" kern="1200">
          <a:solidFill>
            <a:schemeClr val="tx1"/>
          </a:solidFill>
          <a:latin typeface="+mn-lt"/>
          <a:ea typeface="+mn-ea"/>
          <a:cs typeface="+mn-cs"/>
        </a:defRPr>
      </a:lvl8pPr>
      <a:lvl9pPr marL="3649185" algn="l" defTabSz="45613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9" y="91646"/>
            <a:ext cx="8233172" cy="1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09" tIns="35509" rIns="75868" bIns="35509" numCol="1" anchor="ctr" anchorCtr="0" compatLnSpc="1">
            <a:prstTxWarp prst="textNoShape">
              <a:avLst/>
            </a:prstTxWarp>
          </a:bodyPr>
          <a:lstStyle/>
          <a:p>
            <a:pPr lvl="0"/>
            <a:r>
              <a:rPr lang="en-US" altLang="ja-JP">
                <a:sym typeface="Calibri" charset="0"/>
              </a:rPr>
              <a:t>Click to edit Master title style</a:t>
            </a:r>
          </a:p>
        </p:txBody>
      </p:sp>
      <p:sp>
        <p:nvSpPr>
          <p:cNvPr id="7170" name="Rectangle 2"/>
          <p:cNvSpPr>
            <a:spLocks noGrp="1" noChangeArrowheads="1"/>
          </p:cNvSpPr>
          <p:nvPr>
            <p:ph type="body" idx="1"/>
          </p:nvPr>
        </p:nvSpPr>
        <p:spPr bwMode="auto">
          <a:xfrm>
            <a:off x="455419" y="1598414"/>
            <a:ext cx="8233172" cy="5259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09" tIns="35509" rIns="75868" bIns="35509" numCol="1" anchor="t" anchorCtr="0" compatLnSpc="1">
            <a:prstTxWarp prst="textNoShape">
              <a:avLst/>
            </a:prstTxWarp>
          </a:bodyPr>
          <a:lstStyle/>
          <a:p>
            <a:pPr lvl="0"/>
            <a:r>
              <a:rPr lang="en-US" altLang="ja-JP">
                <a:sym typeface="Calibri" charset="0"/>
              </a:rPr>
              <a:t>Click to edit Master text styles</a:t>
            </a:r>
          </a:p>
          <a:p>
            <a:pPr lvl="1"/>
            <a:r>
              <a:rPr lang="en-US" altLang="ja-JP">
                <a:sym typeface="Calibri" charset="0"/>
              </a:rPr>
              <a:t>Second level</a:t>
            </a:r>
          </a:p>
          <a:p>
            <a:pPr lvl="2"/>
            <a:r>
              <a:rPr lang="en-US" altLang="ja-JP">
                <a:sym typeface="Calibri" charset="0"/>
              </a:rPr>
              <a:t>Third level</a:t>
            </a:r>
          </a:p>
          <a:p>
            <a:pPr lvl="3"/>
            <a:r>
              <a:rPr lang="en-US" altLang="ja-JP">
                <a:sym typeface="Calibri" charset="0"/>
              </a:rPr>
              <a:t>Fourth level</a:t>
            </a:r>
          </a:p>
          <a:p>
            <a:pPr lvl="4"/>
            <a:r>
              <a:rPr lang="en-US" altLang="ja-JP">
                <a:sym typeface="Calibri" charset="0"/>
              </a:rPr>
              <a:t>Fifth level</a:t>
            </a:r>
          </a:p>
        </p:txBody>
      </p:sp>
      <p:sp>
        <p:nvSpPr>
          <p:cNvPr id="7171" name="Text Box 3"/>
          <p:cNvSpPr txBox="1">
            <a:spLocks noGrp="1" noChangeArrowheads="1"/>
          </p:cNvSpPr>
          <p:nvPr>
            <p:ph type="sldNum" sz="quarter" idx="4"/>
          </p:nvPr>
        </p:nvSpPr>
        <p:spPr bwMode="auto">
          <a:xfrm>
            <a:off x="7506520" y="6415983"/>
            <a:ext cx="225475" cy="241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3943" tIns="31962" rIns="63943" bIns="31962" numCol="1" anchor="ctr" anchorCtr="0" compatLnSpc="1">
            <a:prstTxWarp prst="textNoShape">
              <a:avLst/>
            </a:prstTxWarp>
          </a:bodyPr>
          <a:lstStyle>
            <a:lvl1pPr>
              <a:defRPr kumimoji="0" sz="1100">
                <a:solidFill>
                  <a:srgbClr val="898989"/>
                </a:solidFill>
                <a:latin typeface="Calibri" charset="0"/>
                <a:ea typeface="Calibri" charset="0"/>
                <a:cs typeface="Calibri" charset="0"/>
                <a:sym typeface="Calibri" charset="0"/>
              </a:defRPr>
            </a:lvl1pPr>
            <a:lvl2pPr marL="519547" indent="-199816">
              <a:defRPr kumimoji="1" sz="2200">
                <a:solidFill>
                  <a:srgbClr val="424D43"/>
                </a:solidFill>
                <a:latin typeface="Palatino" charset="0"/>
                <a:ea typeface="ヒラギノ明朝 ProN W3" charset="0"/>
                <a:cs typeface="ヒラギノ明朝 ProN W3" charset="0"/>
                <a:sym typeface="Palatino" charset="0"/>
              </a:defRPr>
            </a:lvl2pPr>
            <a:lvl3pPr marL="799239" indent="-159861">
              <a:defRPr kumimoji="1" sz="2200">
                <a:solidFill>
                  <a:srgbClr val="424D43"/>
                </a:solidFill>
                <a:latin typeface="Palatino" charset="0"/>
                <a:ea typeface="ヒラギノ明朝 ProN W3" charset="0"/>
                <a:cs typeface="ヒラギノ明朝 ProN W3" charset="0"/>
                <a:sym typeface="Palatino" charset="0"/>
              </a:defRPr>
            </a:lvl3pPr>
            <a:lvl4pPr marL="1118955" indent="-159861">
              <a:defRPr kumimoji="1" sz="2200">
                <a:solidFill>
                  <a:srgbClr val="424D43"/>
                </a:solidFill>
                <a:latin typeface="Palatino" charset="0"/>
                <a:ea typeface="ヒラギノ明朝 ProN W3" charset="0"/>
                <a:cs typeface="ヒラギノ明朝 ProN W3" charset="0"/>
                <a:sym typeface="Palatino" charset="0"/>
              </a:defRPr>
            </a:lvl4pPr>
            <a:lvl5pPr marL="1438623" indent="-159861">
              <a:defRPr kumimoji="1" sz="2200">
                <a:solidFill>
                  <a:srgbClr val="424D43"/>
                </a:solidFill>
                <a:latin typeface="Palatino" charset="0"/>
                <a:ea typeface="ヒラギノ明朝 ProN W3" charset="0"/>
                <a:cs typeface="ヒラギノ明朝 ProN W3" charset="0"/>
                <a:sym typeface="Palatino" charset="0"/>
              </a:defRPr>
            </a:lvl5pPr>
            <a:lvl6pPr marL="1758344" indent="-159861"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78011" indent="-159861"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397718" indent="-159861"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17404" indent="-159861"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algn="ctr" defTabSz="910840" fontAlgn="base">
              <a:spcBef>
                <a:spcPct val="0"/>
              </a:spcBef>
              <a:spcAft>
                <a:spcPct val="0"/>
              </a:spcAft>
            </a:pPr>
            <a:fld id="{40671904-0346-B543-825B-19FA18FD5861}" type="slidenum">
              <a:rPr lang="en-US" altLang="ja-JP" smtClean="0"/>
              <a:pPr algn="ctr" defTabSz="910840" fontAlgn="base">
                <a:spcBef>
                  <a:spcPct val="0"/>
                </a:spcBef>
                <a:spcAft>
                  <a:spcPct val="0"/>
                </a:spcAft>
              </a:pPr>
              <a:t>‹#›</a:t>
            </a:fld>
            <a:endParaRPr lang="en-US" altLang="ja-JP"/>
          </a:p>
        </p:txBody>
      </p:sp>
    </p:spTree>
    <p:extLst>
      <p:ext uri="{BB962C8B-B14F-4D97-AF65-F5344CB8AC3E}">
        <p14:creationId xmlns:p14="http://schemas.microsoft.com/office/powerpoint/2010/main" val="17618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hf sldNum="0" hdr="0" ftr="0" dt="0"/>
  <p:txStyles>
    <p:titleStyle>
      <a:lvl1pPr marL="4465" indent="-4465" algn="ctr" rtl="0" fontAlgn="base">
        <a:spcBef>
          <a:spcPct val="0"/>
        </a:spcBef>
        <a:spcAft>
          <a:spcPct val="0"/>
        </a:spcAft>
        <a:defRPr kumimoji="1" sz="4400">
          <a:solidFill>
            <a:schemeClr val="tx1"/>
          </a:solidFill>
          <a:latin typeface="+mj-lt"/>
          <a:ea typeface="+mj-ea"/>
          <a:cs typeface="+mj-cs"/>
          <a:sym typeface="Calibri" charset="0"/>
        </a:defRPr>
      </a:lvl1pPr>
      <a:lvl2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2pPr>
      <a:lvl3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3pPr>
      <a:lvl4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4pPr>
      <a:lvl5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5pPr>
      <a:lvl6pPr marL="32414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643834"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963509"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283213"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265280" indent="-237570" algn="l" rtl="0" fontAlgn="base">
        <a:spcBef>
          <a:spcPts val="773"/>
        </a:spcBef>
        <a:spcAft>
          <a:spcPct val="0"/>
        </a:spcAft>
        <a:buClr>
          <a:srgbClr val="000000"/>
        </a:buClr>
        <a:buSzPct val="100000"/>
        <a:buFont typeface="Arial" charset="0"/>
        <a:buChar char="•"/>
        <a:defRPr kumimoji="1" sz="3100">
          <a:solidFill>
            <a:schemeClr val="tx1"/>
          </a:solidFill>
          <a:latin typeface="+mn-lt"/>
          <a:ea typeface="+mn-ea"/>
          <a:cs typeface="+mn-cs"/>
          <a:sym typeface="Calibri" charset="0"/>
        </a:defRPr>
      </a:lvl1pPr>
      <a:lvl2pPr marL="509530" indent="-197603" algn="l" rtl="0" fontAlgn="base">
        <a:spcBef>
          <a:spcPts val="703"/>
        </a:spcBef>
        <a:spcAft>
          <a:spcPct val="0"/>
        </a:spcAft>
        <a:buClr>
          <a:srgbClr val="000000"/>
        </a:buClr>
        <a:buSzPct val="100000"/>
        <a:buFont typeface="Arial" charset="0"/>
        <a:buChar char="–"/>
        <a:defRPr kumimoji="1" sz="2700">
          <a:solidFill>
            <a:schemeClr val="tx1"/>
          </a:solidFill>
          <a:latin typeface="+mn-lt"/>
          <a:ea typeface="+mn-ea"/>
          <a:cs typeface="+mn-cs"/>
          <a:sym typeface="Calibri" charset="0"/>
        </a:defRPr>
      </a:lvl2pPr>
      <a:lvl3pPr marL="789268" indent="-157638" algn="l" rtl="0" fontAlgn="base">
        <a:spcBef>
          <a:spcPts val="562"/>
        </a:spcBef>
        <a:spcAft>
          <a:spcPct val="0"/>
        </a:spcAft>
        <a:buClr>
          <a:srgbClr val="000000"/>
        </a:buClr>
        <a:buSzPct val="100000"/>
        <a:buFont typeface="Arial" charset="0"/>
        <a:buChar char="•"/>
        <a:defRPr kumimoji="1" sz="2500">
          <a:solidFill>
            <a:schemeClr val="tx1"/>
          </a:solidFill>
          <a:latin typeface="+mn-lt"/>
          <a:ea typeface="+mn-ea"/>
          <a:cs typeface="+mn-cs"/>
          <a:sym typeface="Calibri" charset="0"/>
        </a:defRPr>
      </a:lvl3pPr>
      <a:lvl4pPr marL="1108938" indent="-15763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4pPr>
      <a:lvl5pPr marL="1428641" indent="-15763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5pPr>
      <a:lvl6pPr marL="1748300" indent="-15763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068025" indent="-15763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2387718" indent="-15763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2707424" indent="-15763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ja-JP"/>
      </a:defPPr>
      <a:lvl1pPr marL="0" algn="l" defTabSz="319678" rtl="0" eaLnBrk="1" latinLnBrk="0" hangingPunct="1">
        <a:defRPr kumimoji="1" sz="1300" kern="1200">
          <a:solidFill>
            <a:schemeClr val="tx1"/>
          </a:solidFill>
          <a:latin typeface="+mn-lt"/>
          <a:ea typeface="+mn-ea"/>
          <a:cs typeface="+mn-cs"/>
        </a:defRPr>
      </a:lvl1pPr>
      <a:lvl2pPr marL="319678" algn="l" defTabSz="319678" rtl="0" eaLnBrk="1" latinLnBrk="0" hangingPunct="1">
        <a:defRPr kumimoji="1" sz="1300" kern="1200">
          <a:solidFill>
            <a:schemeClr val="tx1"/>
          </a:solidFill>
          <a:latin typeface="+mn-lt"/>
          <a:ea typeface="+mn-ea"/>
          <a:cs typeface="+mn-cs"/>
        </a:defRPr>
      </a:lvl2pPr>
      <a:lvl3pPr marL="639376" algn="l" defTabSz="319678" rtl="0" eaLnBrk="1" latinLnBrk="0" hangingPunct="1">
        <a:defRPr kumimoji="1" sz="1300" kern="1200">
          <a:solidFill>
            <a:schemeClr val="tx1"/>
          </a:solidFill>
          <a:latin typeface="+mn-lt"/>
          <a:ea typeface="+mn-ea"/>
          <a:cs typeface="+mn-cs"/>
        </a:defRPr>
      </a:lvl3pPr>
      <a:lvl4pPr marL="959097" algn="l" defTabSz="319678" rtl="0" eaLnBrk="1" latinLnBrk="0" hangingPunct="1">
        <a:defRPr kumimoji="1" sz="1300" kern="1200">
          <a:solidFill>
            <a:schemeClr val="tx1"/>
          </a:solidFill>
          <a:latin typeface="+mn-lt"/>
          <a:ea typeface="+mn-ea"/>
          <a:cs typeface="+mn-cs"/>
        </a:defRPr>
      </a:lvl4pPr>
      <a:lvl5pPr marL="1278764" algn="l" defTabSz="319678" rtl="0" eaLnBrk="1" latinLnBrk="0" hangingPunct="1">
        <a:defRPr kumimoji="1" sz="1300" kern="1200">
          <a:solidFill>
            <a:schemeClr val="tx1"/>
          </a:solidFill>
          <a:latin typeface="+mn-lt"/>
          <a:ea typeface="+mn-ea"/>
          <a:cs typeface="+mn-cs"/>
        </a:defRPr>
      </a:lvl5pPr>
      <a:lvl6pPr marL="1598477" algn="l" defTabSz="319678" rtl="0" eaLnBrk="1" latinLnBrk="0" hangingPunct="1">
        <a:defRPr kumimoji="1" sz="1300" kern="1200">
          <a:solidFill>
            <a:schemeClr val="tx1"/>
          </a:solidFill>
          <a:latin typeface="+mn-lt"/>
          <a:ea typeface="+mn-ea"/>
          <a:cs typeface="+mn-cs"/>
        </a:defRPr>
      </a:lvl6pPr>
      <a:lvl7pPr marL="1918161" algn="l" defTabSz="319678" rtl="0" eaLnBrk="1" latinLnBrk="0" hangingPunct="1">
        <a:defRPr kumimoji="1" sz="1300" kern="1200">
          <a:solidFill>
            <a:schemeClr val="tx1"/>
          </a:solidFill>
          <a:latin typeface="+mn-lt"/>
          <a:ea typeface="+mn-ea"/>
          <a:cs typeface="+mn-cs"/>
        </a:defRPr>
      </a:lvl7pPr>
      <a:lvl8pPr marL="2237867" algn="l" defTabSz="319678" rtl="0" eaLnBrk="1" latinLnBrk="0" hangingPunct="1">
        <a:defRPr kumimoji="1" sz="1300" kern="1200">
          <a:solidFill>
            <a:schemeClr val="tx1"/>
          </a:solidFill>
          <a:latin typeface="+mn-lt"/>
          <a:ea typeface="+mn-ea"/>
          <a:cs typeface="+mn-cs"/>
        </a:defRPr>
      </a:lvl8pPr>
      <a:lvl9pPr marL="2557565" algn="l" defTabSz="319678" rtl="0" eaLnBrk="1" latinLnBrk="0" hangingPunct="1">
        <a:defRPr kumimoji="1"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12" tIns="45609" rIns="91212" bIns="45609"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457200" y="160024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12" tIns="45609" rIns="91212" bIns="45609"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2" y="6356397"/>
            <a:ext cx="2133600" cy="365125"/>
          </a:xfrm>
          <a:prstGeom prst="rect">
            <a:avLst/>
          </a:prstGeom>
        </p:spPr>
        <p:txBody>
          <a:bodyPr vert="horz" wrap="square" lIns="91212" tIns="45609" rIns="91212" bIns="45609" numCol="1" anchor="ctr" anchorCtr="0" compatLnSpc="1">
            <a:prstTxWarp prst="textNoShape">
              <a:avLst/>
            </a:prstTxWarp>
          </a:bodyPr>
          <a:lstStyle>
            <a:lvl1pPr>
              <a:defRPr sz="1200">
                <a:solidFill>
                  <a:srgbClr val="898989"/>
                </a:solidFill>
                <a:latin typeface="Calibri" charset="0"/>
              </a:defRPr>
            </a:lvl1pPr>
          </a:lstStyle>
          <a:p>
            <a:pPr defTabSz="454115" fontAlgn="base">
              <a:spcBef>
                <a:spcPct val="0"/>
              </a:spcBef>
              <a:spcAft>
                <a:spcPct val="0"/>
              </a:spcAft>
            </a:pPr>
            <a:fld id="{6D88EFCB-22F2-344B-BA89-C9C32406E8D7}" type="datetime1">
              <a:rPr lang="ja-JP" altLang="en-US" smtClean="0">
                <a:ea typeface="ＭＳ Ｐゴシック" charset="0"/>
                <a:cs typeface="ＭＳ Ｐゴシック" charset="0"/>
              </a:rPr>
              <a:pPr defTabSz="454115" fontAlgn="base">
                <a:spcBef>
                  <a:spcPct val="0"/>
                </a:spcBef>
                <a:spcAft>
                  <a:spcPct val="0"/>
                </a:spcAft>
              </a:pPr>
              <a:t>16/03/14</a:t>
            </a:fld>
            <a:endParaRPr lang="en-US" altLang="ja-JP">
              <a:ea typeface="ＭＳ Ｐゴシック" charset="0"/>
              <a:cs typeface="ＭＳ Ｐゴシック" charset="0"/>
            </a:endParaRPr>
          </a:p>
        </p:txBody>
      </p:sp>
      <p:sp>
        <p:nvSpPr>
          <p:cNvPr id="5" name="フッター プレースホルダー 4"/>
          <p:cNvSpPr>
            <a:spLocks noGrp="1"/>
          </p:cNvSpPr>
          <p:nvPr>
            <p:ph type="ftr" sz="quarter" idx="3"/>
          </p:nvPr>
        </p:nvSpPr>
        <p:spPr>
          <a:xfrm>
            <a:off x="3124206" y="6356397"/>
            <a:ext cx="2895600" cy="365125"/>
          </a:xfrm>
          <a:prstGeom prst="rect">
            <a:avLst/>
          </a:prstGeom>
        </p:spPr>
        <p:txBody>
          <a:bodyPr vert="horz" lIns="91212" tIns="45609" rIns="91212" bIns="45609" rtlCol="0" anchor="ctr"/>
          <a:lstStyle>
            <a:lvl1pPr algn="ctr" defTabSz="455664" fontAlgn="auto">
              <a:spcBef>
                <a:spcPts val="0"/>
              </a:spcBef>
              <a:spcAft>
                <a:spcPts val="0"/>
              </a:spcAft>
              <a:defRPr sz="1200">
                <a:solidFill>
                  <a:prstClr val="black">
                    <a:tint val="75000"/>
                  </a:prstClr>
                </a:solidFill>
                <a:latin typeface="Calibri"/>
                <a:ea typeface="ＭＳ Ｐゴシック"/>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97"/>
            <a:ext cx="2133600" cy="365125"/>
          </a:xfrm>
          <a:prstGeom prst="rect">
            <a:avLst/>
          </a:prstGeom>
        </p:spPr>
        <p:txBody>
          <a:bodyPr vert="horz" wrap="square" lIns="91212" tIns="45609" rIns="91212" bIns="45609" numCol="1" anchor="ctr" anchorCtr="0" compatLnSpc="1">
            <a:prstTxWarp prst="textNoShape">
              <a:avLst/>
            </a:prstTxWarp>
          </a:bodyPr>
          <a:lstStyle>
            <a:lvl1pPr algn="r">
              <a:defRPr sz="1200">
                <a:solidFill>
                  <a:srgbClr val="898989"/>
                </a:solidFill>
                <a:latin typeface="Calibri" charset="0"/>
              </a:defRPr>
            </a:lvl1pPr>
          </a:lstStyle>
          <a:p>
            <a:pPr defTabSz="454115" fontAlgn="base">
              <a:spcBef>
                <a:spcPct val="0"/>
              </a:spcBef>
              <a:spcAft>
                <a:spcPct val="0"/>
              </a:spcAft>
            </a:pPr>
            <a:fld id="{DB34D3F3-2BAF-634A-9228-A7B862C8032B}" type="slidenum">
              <a:rPr lang="ja-JP" altLang="en-US" smtClean="0">
                <a:ea typeface="ＭＳ Ｐゴシック" charset="0"/>
                <a:cs typeface="ＭＳ Ｐゴシック" charset="0"/>
              </a:rPr>
              <a:pPr defTabSz="454115" fontAlgn="base">
                <a:spcBef>
                  <a:spcPct val="0"/>
                </a:spcBef>
                <a:spcAft>
                  <a:spcPct val="0"/>
                </a:spcAft>
              </a:pPr>
              <a:t>‹#›</a:t>
            </a:fld>
            <a:endParaRPr lang="en-US" altLang="ja-JP">
              <a:ea typeface="ＭＳ Ｐゴシック" charset="0"/>
              <a:cs typeface="ＭＳ Ｐゴシック" charset="0"/>
            </a:endParaRPr>
          </a:p>
        </p:txBody>
      </p:sp>
    </p:spTree>
    <p:extLst>
      <p:ext uri="{BB962C8B-B14F-4D97-AF65-F5344CB8AC3E}">
        <p14:creationId xmlns:p14="http://schemas.microsoft.com/office/powerpoint/2010/main" val="401644175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hf sldNum="0" hdr="0" ftr="0" dt="0"/>
  <p:txStyles>
    <p:titleStyle>
      <a:lvl1pPr algn="ctr" defTabSz="454115"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54115"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4115"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4115"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4115"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5688" algn="ctr" defTabSz="454115"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1396" algn="ctr" defTabSz="454115"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67100" algn="ctr" defTabSz="454115"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2796" algn="ctr" defTabSz="454115"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0198" indent="-340198" algn="l" defTabSz="454115"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38905" indent="-283226" algn="l" defTabSz="454115"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37675" indent="-226255" algn="l" defTabSz="454115"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3344" indent="-226255" algn="l" defTabSz="454115"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49051" indent="-226255" algn="l" defTabSz="454115"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06205" indent="-227830" algn="l" defTabSz="455664" rtl="0" eaLnBrk="1" latinLnBrk="0" hangingPunct="1">
        <a:spcBef>
          <a:spcPct val="20000"/>
        </a:spcBef>
        <a:buFont typeface="Arial"/>
        <a:buChar char="•"/>
        <a:defRPr kumimoji="1" sz="2000" kern="1200">
          <a:solidFill>
            <a:schemeClr val="tx1"/>
          </a:solidFill>
          <a:latin typeface="+mn-lt"/>
          <a:ea typeface="+mn-ea"/>
          <a:cs typeface="+mn-cs"/>
        </a:defRPr>
      </a:lvl6pPr>
      <a:lvl7pPr marL="2961861" indent="-227830" algn="l" defTabSz="455664" rtl="0" eaLnBrk="1" latinLnBrk="0" hangingPunct="1">
        <a:spcBef>
          <a:spcPct val="20000"/>
        </a:spcBef>
        <a:buFont typeface="Arial"/>
        <a:buChar char="•"/>
        <a:defRPr kumimoji="1" sz="2000" kern="1200">
          <a:solidFill>
            <a:schemeClr val="tx1"/>
          </a:solidFill>
          <a:latin typeface="+mn-lt"/>
          <a:ea typeface="+mn-ea"/>
          <a:cs typeface="+mn-cs"/>
        </a:defRPr>
      </a:lvl7pPr>
      <a:lvl8pPr marL="3417527" indent="-227830" algn="l" defTabSz="455664" rtl="0" eaLnBrk="1" latinLnBrk="0" hangingPunct="1">
        <a:spcBef>
          <a:spcPct val="20000"/>
        </a:spcBef>
        <a:buFont typeface="Arial"/>
        <a:buChar char="•"/>
        <a:defRPr kumimoji="1" sz="2000" kern="1200">
          <a:solidFill>
            <a:schemeClr val="tx1"/>
          </a:solidFill>
          <a:latin typeface="+mn-lt"/>
          <a:ea typeface="+mn-ea"/>
          <a:cs typeface="+mn-cs"/>
        </a:defRPr>
      </a:lvl8pPr>
      <a:lvl9pPr marL="3873152" indent="-227830" algn="l" defTabSz="455664"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664" rtl="0" eaLnBrk="1" latinLnBrk="0" hangingPunct="1">
        <a:defRPr kumimoji="1" sz="1800" kern="1200">
          <a:solidFill>
            <a:schemeClr val="tx1"/>
          </a:solidFill>
          <a:latin typeface="+mn-lt"/>
          <a:ea typeface="+mn-ea"/>
          <a:cs typeface="+mn-cs"/>
        </a:defRPr>
      </a:lvl1pPr>
      <a:lvl2pPr marL="455664" algn="l" defTabSz="455664" rtl="0" eaLnBrk="1" latinLnBrk="0" hangingPunct="1">
        <a:defRPr kumimoji="1" sz="1800" kern="1200">
          <a:solidFill>
            <a:schemeClr val="tx1"/>
          </a:solidFill>
          <a:latin typeface="+mn-lt"/>
          <a:ea typeface="+mn-ea"/>
          <a:cs typeface="+mn-cs"/>
        </a:defRPr>
      </a:lvl2pPr>
      <a:lvl3pPr marL="911349" algn="l" defTabSz="455664" rtl="0" eaLnBrk="1" latinLnBrk="0" hangingPunct="1">
        <a:defRPr kumimoji="1" sz="1800" kern="1200">
          <a:solidFill>
            <a:schemeClr val="tx1"/>
          </a:solidFill>
          <a:latin typeface="+mn-lt"/>
          <a:ea typeface="+mn-ea"/>
          <a:cs typeface="+mn-cs"/>
        </a:defRPr>
      </a:lvl3pPr>
      <a:lvl4pPr marL="1367028" algn="l" defTabSz="455664" rtl="0" eaLnBrk="1" latinLnBrk="0" hangingPunct="1">
        <a:defRPr kumimoji="1" sz="1800" kern="1200">
          <a:solidFill>
            <a:schemeClr val="tx1"/>
          </a:solidFill>
          <a:latin typeface="+mn-lt"/>
          <a:ea typeface="+mn-ea"/>
          <a:cs typeface="+mn-cs"/>
        </a:defRPr>
      </a:lvl4pPr>
      <a:lvl5pPr marL="1822702" algn="l" defTabSz="455664" rtl="0" eaLnBrk="1" latinLnBrk="0" hangingPunct="1">
        <a:defRPr kumimoji="1" sz="1800" kern="1200">
          <a:solidFill>
            <a:schemeClr val="tx1"/>
          </a:solidFill>
          <a:latin typeface="+mn-lt"/>
          <a:ea typeface="+mn-ea"/>
          <a:cs typeface="+mn-cs"/>
        </a:defRPr>
      </a:lvl5pPr>
      <a:lvl6pPr marL="2278389" algn="l" defTabSz="455664" rtl="0" eaLnBrk="1" latinLnBrk="0" hangingPunct="1">
        <a:defRPr kumimoji="1" sz="1800" kern="1200">
          <a:solidFill>
            <a:schemeClr val="tx1"/>
          </a:solidFill>
          <a:latin typeface="+mn-lt"/>
          <a:ea typeface="+mn-ea"/>
          <a:cs typeface="+mn-cs"/>
        </a:defRPr>
      </a:lvl6pPr>
      <a:lvl7pPr marL="2734058" algn="l" defTabSz="455664" rtl="0" eaLnBrk="1" latinLnBrk="0" hangingPunct="1">
        <a:defRPr kumimoji="1" sz="1800" kern="1200">
          <a:solidFill>
            <a:schemeClr val="tx1"/>
          </a:solidFill>
          <a:latin typeface="+mn-lt"/>
          <a:ea typeface="+mn-ea"/>
          <a:cs typeface="+mn-cs"/>
        </a:defRPr>
      </a:lvl7pPr>
      <a:lvl8pPr marL="3189683" algn="l" defTabSz="455664" rtl="0" eaLnBrk="1" latinLnBrk="0" hangingPunct="1">
        <a:defRPr kumimoji="1" sz="1800" kern="1200">
          <a:solidFill>
            <a:schemeClr val="tx1"/>
          </a:solidFill>
          <a:latin typeface="+mn-lt"/>
          <a:ea typeface="+mn-ea"/>
          <a:cs typeface="+mn-cs"/>
        </a:defRPr>
      </a:lvl8pPr>
      <a:lvl9pPr marL="3645399" algn="l" defTabSz="455664"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077" tIns="45543" rIns="91077" bIns="45543"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78"/>
            <a:ext cx="8229600" cy="4525963"/>
          </a:xfrm>
          <a:prstGeom prst="rect">
            <a:avLst/>
          </a:prstGeom>
        </p:spPr>
        <p:txBody>
          <a:bodyPr vert="horz" lIns="91077" tIns="45543" rIns="91077" bIns="45543"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433"/>
            <a:ext cx="2133600" cy="365125"/>
          </a:xfrm>
          <a:prstGeom prst="rect">
            <a:avLst/>
          </a:prstGeom>
        </p:spPr>
        <p:txBody>
          <a:bodyPr vert="horz" lIns="91077" tIns="45543" rIns="91077" bIns="45543" rtlCol="0" anchor="ctr"/>
          <a:lstStyle>
            <a:lvl1pPr algn="l">
              <a:defRPr sz="1200">
                <a:solidFill>
                  <a:schemeClr val="tx1">
                    <a:tint val="75000"/>
                  </a:schemeClr>
                </a:solidFill>
              </a:defRPr>
            </a:lvl1pPr>
          </a:lstStyle>
          <a:p>
            <a:pPr defTabSz="455111"/>
            <a:fld id="{BDB5AEC8-6678-E842-8E25-A17D37D50A5B}" type="datetime1">
              <a:rPr lang="ja-JP" altLang="en-US" smtClean="0">
                <a:solidFill>
                  <a:prstClr val="black">
                    <a:tint val="75000"/>
                  </a:prstClr>
                </a:solidFill>
                <a:latin typeface="Calibri"/>
                <a:ea typeface="ＭＳ Ｐゴシック"/>
              </a:rPr>
              <a:pPr defTabSz="455111"/>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6" y="6356433"/>
            <a:ext cx="2895600" cy="365125"/>
          </a:xfrm>
          <a:prstGeom prst="rect">
            <a:avLst/>
          </a:prstGeom>
        </p:spPr>
        <p:txBody>
          <a:bodyPr vert="horz" lIns="91077" tIns="45543" rIns="91077" bIns="45543" rtlCol="0" anchor="ctr"/>
          <a:lstStyle>
            <a:lvl1pPr algn="ctr">
              <a:defRPr sz="1200">
                <a:solidFill>
                  <a:schemeClr val="tx1">
                    <a:tint val="75000"/>
                  </a:schemeClr>
                </a:solidFill>
              </a:defRPr>
            </a:lvl1pPr>
          </a:lstStyle>
          <a:p>
            <a:pPr defTabSz="455111"/>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433"/>
            <a:ext cx="2133600" cy="365125"/>
          </a:xfrm>
          <a:prstGeom prst="rect">
            <a:avLst/>
          </a:prstGeom>
        </p:spPr>
        <p:txBody>
          <a:bodyPr vert="horz" lIns="91077" tIns="45543" rIns="91077" bIns="45543" rtlCol="0" anchor="ctr"/>
          <a:lstStyle>
            <a:lvl1pPr algn="r">
              <a:defRPr sz="1200">
                <a:solidFill>
                  <a:schemeClr val="tx1">
                    <a:tint val="75000"/>
                  </a:schemeClr>
                </a:solidFill>
              </a:defRPr>
            </a:lvl1pPr>
          </a:lstStyle>
          <a:p>
            <a:pPr defTabSz="455111"/>
            <a:fld id="{52C283E2-66D0-0A49-B473-FE1439F3C5AD}" type="slidenum">
              <a:rPr lang="ja-JP" altLang="en-US" smtClean="0">
                <a:solidFill>
                  <a:prstClr val="black">
                    <a:tint val="75000"/>
                  </a:prstClr>
                </a:solidFill>
                <a:latin typeface="Calibri"/>
                <a:ea typeface="ＭＳ Ｐゴシック"/>
              </a:rPr>
              <a:pPr defTabSz="455111"/>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71763081"/>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hf sldNum="0" hdr="0" ftr="0" dt="0"/>
  <p:txStyles>
    <p:titleStyle>
      <a:lvl1pPr algn="ctr" defTabSz="455111" rtl="0" eaLnBrk="1" latinLnBrk="0" hangingPunct="1">
        <a:spcBef>
          <a:spcPct val="0"/>
        </a:spcBef>
        <a:buNone/>
        <a:defRPr kumimoji="1" sz="4400" kern="1200">
          <a:solidFill>
            <a:schemeClr val="tx1"/>
          </a:solidFill>
          <a:latin typeface="+mj-lt"/>
          <a:ea typeface="+mj-ea"/>
          <a:cs typeface="+mj-cs"/>
        </a:defRPr>
      </a:lvl1pPr>
    </p:titleStyle>
    <p:bodyStyle>
      <a:lvl1pPr marL="341358" indent="-341358" algn="l" defTabSz="455111" rtl="0" eaLnBrk="1" latinLnBrk="0" hangingPunct="1">
        <a:spcBef>
          <a:spcPct val="20000"/>
        </a:spcBef>
        <a:buFont typeface="Arial"/>
        <a:buChar char="•"/>
        <a:defRPr kumimoji="1" sz="3200" kern="1200">
          <a:solidFill>
            <a:schemeClr val="tx1"/>
          </a:solidFill>
          <a:latin typeface="+mn-lt"/>
          <a:ea typeface="+mn-ea"/>
          <a:cs typeface="+mn-cs"/>
        </a:defRPr>
      </a:lvl1pPr>
      <a:lvl2pPr marL="739562" indent="-284464" algn="l" defTabSz="455111" rtl="0" eaLnBrk="1" latinLnBrk="0" hangingPunct="1">
        <a:spcBef>
          <a:spcPct val="20000"/>
        </a:spcBef>
        <a:buFont typeface="Arial"/>
        <a:buChar char="–"/>
        <a:defRPr kumimoji="1" sz="2800" kern="1200">
          <a:solidFill>
            <a:schemeClr val="tx1"/>
          </a:solidFill>
          <a:latin typeface="+mn-lt"/>
          <a:ea typeface="+mn-ea"/>
          <a:cs typeface="+mn-cs"/>
        </a:defRPr>
      </a:lvl2pPr>
      <a:lvl3pPr marL="1137817" indent="-227548" algn="l" defTabSz="455111" rtl="0" eaLnBrk="1" latinLnBrk="0" hangingPunct="1">
        <a:spcBef>
          <a:spcPct val="20000"/>
        </a:spcBef>
        <a:buFont typeface="Arial"/>
        <a:buChar char="•"/>
        <a:defRPr kumimoji="1" sz="2400" kern="1200">
          <a:solidFill>
            <a:schemeClr val="tx1"/>
          </a:solidFill>
          <a:latin typeface="+mn-lt"/>
          <a:ea typeface="+mn-ea"/>
          <a:cs typeface="+mn-cs"/>
        </a:defRPr>
      </a:lvl3pPr>
      <a:lvl4pPr marL="1592920"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4pPr>
      <a:lvl5pPr marL="2048064"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5pPr>
      <a:lvl6pPr marL="2503180"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6pPr>
      <a:lvl7pPr marL="2958288"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7pPr>
      <a:lvl8pPr marL="3413407"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8pPr>
      <a:lvl9pPr marL="3868499" indent="-227548" algn="l" defTabSz="455111"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111" rtl="0" eaLnBrk="1" latinLnBrk="0" hangingPunct="1">
        <a:defRPr kumimoji="1" sz="1800" kern="1200">
          <a:solidFill>
            <a:schemeClr val="tx1"/>
          </a:solidFill>
          <a:latin typeface="+mn-lt"/>
          <a:ea typeface="+mn-ea"/>
          <a:cs typeface="+mn-cs"/>
        </a:defRPr>
      </a:lvl1pPr>
      <a:lvl2pPr marL="455111" algn="l" defTabSz="455111" rtl="0" eaLnBrk="1" latinLnBrk="0" hangingPunct="1">
        <a:defRPr kumimoji="1" sz="1800" kern="1200">
          <a:solidFill>
            <a:schemeClr val="tx1"/>
          </a:solidFill>
          <a:latin typeface="+mn-lt"/>
          <a:ea typeface="+mn-ea"/>
          <a:cs typeface="+mn-cs"/>
        </a:defRPr>
      </a:lvl2pPr>
      <a:lvl3pPr marL="910243" algn="l" defTabSz="455111" rtl="0" eaLnBrk="1" latinLnBrk="0" hangingPunct="1">
        <a:defRPr kumimoji="1" sz="1800" kern="1200">
          <a:solidFill>
            <a:schemeClr val="tx1"/>
          </a:solidFill>
          <a:latin typeface="+mn-lt"/>
          <a:ea typeface="+mn-ea"/>
          <a:cs typeface="+mn-cs"/>
        </a:defRPr>
      </a:lvl3pPr>
      <a:lvl4pPr marL="1365377" algn="l" defTabSz="455111" rtl="0" eaLnBrk="1" latinLnBrk="0" hangingPunct="1">
        <a:defRPr kumimoji="1" sz="1800" kern="1200">
          <a:solidFill>
            <a:schemeClr val="tx1"/>
          </a:solidFill>
          <a:latin typeface="+mn-lt"/>
          <a:ea typeface="+mn-ea"/>
          <a:cs typeface="+mn-cs"/>
        </a:defRPr>
      </a:lvl4pPr>
      <a:lvl5pPr marL="1820498" algn="l" defTabSz="455111" rtl="0" eaLnBrk="1" latinLnBrk="0" hangingPunct="1">
        <a:defRPr kumimoji="1" sz="1800" kern="1200">
          <a:solidFill>
            <a:schemeClr val="tx1"/>
          </a:solidFill>
          <a:latin typeface="+mn-lt"/>
          <a:ea typeface="+mn-ea"/>
          <a:cs typeface="+mn-cs"/>
        </a:defRPr>
      </a:lvl5pPr>
      <a:lvl6pPr marL="2275644" algn="l" defTabSz="455111" rtl="0" eaLnBrk="1" latinLnBrk="0" hangingPunct="1">
        <a:defRPr kumimoji="1" sz="1800" kern="1200">
          <a:solidFill>
            <a:schemeClr val="tx1"/>
          </a:solidFill>
          <a:latin typeface="+mn-lt"/>
          <a:ea typeface="+mn-ea"/>
          <a:cs typeface="+mn-cs"/>
        </a:defRPr>
      </a:lvl6pPr>
      <a:lvl7pPr marL="2730750" algn="l" defTabSz="455111" rtl="0" eaLnBrk="1" latinLnBrk="0" hangingPunct="1">
        <a:defRPr kumimoji="1" sz="1800" kern="1200">
          <a:solidFill>
            <a:schemeClr val="tx1"/>
          </a:solidFill>
          <a:latin typeface="+mn-lt"/>
          <a:ea typeface="+mn-ea"/>
          <a:cs typeface="+mn-cs"/>
        </a:defRPr>
      </a:lvl7pPr>
      <a:lvl8pPr marL="3185870" algn="l" defTabSz="455111" rtl="0" eaLnBrk="1" latinLnBrk="0" hangingPunct="1">
        <a:defRPr kumimoji="1" sz="1800" kern="1200">
          <a:solidFill>
            <a:schemeClr val="tx1"/>
          </a:solidFill>
          <a:latin typeface="+mn-lt"/>
          <a:ea typeface="+mn-ea"/>
          <a:cs typeface="+mn-cs"/>
        </a:defRPr>
      </a:lvl8pPr>
      <a:lvl9pPr marL="3640990" algn="l" defTabSz="455111"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9" y="107156"/>
            <a:ext cx="8233172"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27" tIns="35527" rIns="35527" bIns="35527" numCol="1" anchor="ctr" anchorCtr="0" compatLnSpc="1">
            <a:prstTxWarp prst="textNoShape">
              <a:avLst/>
            </a:prstTxWarp>
          </a:bodyPr>
          <a:lstStyle/>
          <a:p>
            <a:pPr lvl="0"/>
            <a:r>
              <a:rPr lang="en-US" altLang="ja-JP">
                <a:sym typeface="Palatino" charset="0"/>
              </a:rPr>
              <a:t>Click to edit Master title style</a:t>
            </a:r>
          </a:p>
        </p:txBody>
      </p:sp>
      <p:sp>
        <p:nvSpPr>
          <p:cNvPr id="3074" name="Rectangle 2"/>
          <p:cNvSpPr>
            <a:spLocks noGrp="1" noChangeArrowheads="1"/>
          </p:cNvSpPr>
          <p:nvPr>
            <p:ph type="body" idx="1"/>
          </p:nvPr>
        </p:nvSpPr>
        <p:spPr bwMode="auto">
          <a:xfrm>
            <a:off x="455419" y="1848862"/>
            <a:ext cx="8233172" cy="455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27" tIns="35527" rIns="35527" bIns="35527" numCol="1" anchor="ctr" anchorCtr="0" compatLnSpc="1">
            <a:prstTxWarp prst="textNoShape">
              <a:avLst/>
            </a:prstTxWarp>
          </a:bodyPr>
          <a:lstStyle/>
          <a:p>
            <a:pPr lvl="0"/>
            <a:r>
              <a:rPr lang="en-US" altLang="ja-JP">
                <a:sym typeface="Palatino" charset="0"/>
              </a:rPr>
              <a:t>Click to edit Master text styles</a:t>
            </a:r>
          </a:p>
          <a:p>
            <a:pPr lvl="1"/>
            <a:r>
              <a:rPr lang="en-US" altLang="ja-JP">
                <a:sym typeface="Palatino" charset="0"/>
              </a:rPr>
              <a:t>Second level</a:t>
            </a:r>
          </a:p>
          <a:p>
            <a:pPr lvl="2"/>
            <a:r>
              <a:rPr lang="en-US" altLang="ja-JP">
                <a:sym typeface="Palatino" charset="0"/>
              </a:rPr>
              <a:t>Third level</a:t>
            </a:r>
          </a:p>
          <a:p>
            <a:pPr lvl="3"/>
            <a:r>
              <a:rPr lang="en-US" altLang="ja-JP">
                <a:sym typeface="Palatino" charset="0"/>
              </a:rPr>
              <a:t>Fourth level</a:t>
            </a:r>
          </a:p>
          <a:p>
            <a:pPr lvl="4"/>
            <a:r>
              <a:rPr lang="en-US" altLang="ja-JP">
                <a:sym typeface="Palatino" charset="0"/>
              </a:rPr>
              <a:t>Fifth level</a:t>
            </a:r>
          </a:p>
        </p:txBody>
      </p:sp>
    </p:spTree>
    <p:extLst>
      <p:ext uri="{BB962C8B-B14F-4D97-AF65-F5344CB8AC3E}">
        <p14:creationId xmlns:p14="http://schemas.microsoft.com/office/powerpoint/2010/main" val="2621955119"/>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ransition xmlns:p14="http://schemas.microsoft.com/office/powerpoint/2010/main"/>
  <p:hf sldNum="0" hdr="0" ftr="0" dt="0"/>
  <p:txStyles>
    <p:titleStyle>
      <a:lvl1pPr algn="l" rtl="0" fontAlgn="base">
        <a:spcBef>
          <a:spcPct val="0"/>
        </a:spcBef>
        <a:spcAft>
          <a:spcPct val="0"/>
        </a:spcAft>
        <a:defRPr sz="5700">
          <a:solidFill>
            <a:srgbClr val="FEFFFE"/>
          </a:solidFill>
          <a:latin typeface="+mj-lt"/>
          <a:ea typeface="+mj-ea"/>
          <a:cs typeface="+mj-cs"/>
          <a:sym typeface="Palatino" charset="0"/>
        </a:defRPr>
      </a:lvl1pPr>
      <a:lvl2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2pPr>
      <a:lvl3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3pPr>
      <a:lvl4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4pPr>
      <a:lvl5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5pPr>
      <a:lvl6pPr marL="318890"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6pPr>
      <a:lvl7pPr marL="637665"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7pPr>
      <a:lvl8pPr marL="956723"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8pPr>
      <a:lvl9pPr marL="1275349"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9pPr>
    </p:titleStyle>
    <p:bodyStyle>
      <a:lvl1pPr marL="310016"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1pPr>
      <a:lvl2pPr marL="584508"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2pPr>
      <a:lvl3pPr marL="894537"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3pPr>
      <a:lvl4pPr marL="1204557"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4pPr>
      <a:lvl5pPr marL="1514560"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5pPr>
      <a:lvl6pPr marL="1833464"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6pPr>
      <a:lvl7pPr marL="2152194"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7pPr>
      <a:lvl8pPr marL="2471046"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8pPr>
      <a:lvl9pPr marL="2789877" indent="-310016"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9pPr>
    </p:bodyStyle>
    <p:otherStyle>
      <a:defPPr>
        <a:defRPr lang="ja-JP"/>
      </a:defPPr>
      <a:lvl1pPr marL="0" algn="l" defTabSz="318890" rtl="0" eaLnBrk="1" latinLnBrk="0" hangingPunct="1">
        <a:defRPr kumimoji="1" sz="1300" kern="1200">
          <a:solidFill>
            <a:schemeClr val="tx1"/>
          </a:solidFill>
          <a:latin typeface="+mn-lt"/>
          <a:ea typeface="+mn-ea"/>
          <a:cs typeface="+mn-cs"/>
        </a:defRPr>
      </a:lvl1pPr>
      <a:lvl2pPr marL="318890" algn="l" defTabSz="318890" rtl="0" eaLnBrk="1" latinLnBrk="0" hangingPunct="1">
        <a:defRPr kumimoji="1" sz="1300" kern="1200">
          <a:solidFill>
            <a:schemeClr val="tx1"/>
          </a:solidFill>
          <a:latin typeface="+mn-lt"/>
          <a:ea typeface="+mn-ea"/>
          <a:cs typeface="+mn-cs"/>
        </a:defRPr>
      </a:lvl2pPr>
      <a:lvl3pPr marL="637665" algn="l" defTabSz="318890" rtl="0" eaLnBrk="1" latinLnBrk="0" hangingPunct="1">
        <a:defRPr kumimoji="1" sz="1300" kern="1200">
          <a:solidFill>
            <a:schemeClr val="tx1"/>
          </a:solidFill>
          <a:latin typeface="+mn-lt"/>
          <a:ea typeface="+mn-ea"/>
          <a:cs typeface="+mn-cs"/>
        </a:defRPr>
      </a:lvl3pPr>
      <a:lvl4pPr marL="956723" algn="l" defTabSz="318890" rtl="0" eaLnBrk="1" latinLnBrk="0" hangingPunct="1">
        <a:defRPr kumimoji="1" sz="1300" kern="1200">
          <a:solidFill>
            <a:schemeClr val="tx1"/>
          </a:solidFill>
          <a:latin typeface="+mn-lt"/>
          <a:ea typeface="+mn-ea"/>
          <a:cs typeface="+mn-cs"/>
        </a:defRPr>
      </a:lvl4pPr>
      <a:lvl5pPr marL="1275349" algn="l" defTabSz="318890" rtl="0" eaLnBrk="1" latinLnBrk="0" hangingPunct="1">
        <a:defRPr kumimoji="1" sz="1300" kern="1200">
          <a:solidFill>
            <a:schemeClr val="tx1"/>
          </a:solidFill>
          <a:latin typeface="+mn-lt"/>
          <a:ea typeface="+mn-ea"/>
          <a:cs typeface="+mn-cs"/>
        </a:defRPr>
      </a:lvl5pPr>
      <a:lvl6pPr marL="1594229" algn="l" defTabSz="318890" rtl="0" eaLnBrk="1" latinLnBrk="0" hangingPunct="1">
        <a:defRPr kumimoji="1" sz="1300" kern="1200">
          <a:solidFill>
            <a:schemeClr val="tx1"/>
          </a:solidFill>
          <a:latin typeface="+mn-lt"/>
          <a:ea typeface="+mn-ea"/>
          <a:cs typeface="+mn-cs"/>
        </a:defRPr>
      </a:lvl6pPr>
      <a:lvl7pPr marL="1913084" algn="l" defTabSz="318890" rtl="0" eaLnBrk="1" latinLnBrk="0" hangingPunct="1">
        <a:defRPr kumimoji="1" sz="1300" kern="1200">
          <a:solidFill>
            <a:schemeClr val="tx1"/>
          </a:solidFill>
          <a:latin typeface="+mn-lt"/>
          <a:ea typeface="+mn-ea"/>
          <a:cs typeface="+mn-cs"/>
        </a:defRPr>
      </a:lvl7pPr>
      <a:lvl8pPr marL="2231880" algn="l" defTabSz="318890" rtl="0" eaLnBrk="1" latinLnBrk="0" hangingPunct="1">
        <a:defRPr kumimoji="1" sz="1300" kern="1200">
          <a:solidFill>
            <a:schemeClr val="tx1"/>
          </a:solidFill>
          <a:latin typeface="+mn-lt"/>
          <a:ea typeface="+mn-ea"/>
          <a:cs typeface="+mn-cs"/>
        </a:defRPr>
      </a:lvl8pPr>
      <a:lvl9pPr marL="2550720" algn="l" defTabSz="318890" rtl="0" eaLnBrk="1" latinLnBrk="0" hangingPunct="1">
        <a:defRPr kumimoji="1"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71" tIns="45491" rIns="90971" bIns="45491"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9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71" tIns="45491" rIns="90971" bIns="45491"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2" y="6356451"/>
            <a:ext cx="2133600" cy="365125"/>
          </a:xfrm>
          <a:prstGeom prst="rect">
            <a:avLst/>
          </a:prstGeom>
        </p:spPr>
        <p:txBody>
          <a:bodyPr vert="horz" wrap="square" lIns="90971" tIns="45491" rIns="90971" bIns="45491" numCol="1" anchor="ctr" anchorCtr="0" compatLnSpc="1">
            <a:prstTxWarp prst="textNoShape">
              <a:avLst/>
            </a:prstTxWarp>
          </a:bodyPr>
          <a:lstStyle>
            <a:lvl1pPr>
              <a:defRPr sz="1200">
                <a:solidFill>
                  <a:srgbClr val="898989"/>
                </a:solidFill>
                <a:latin typeface="Calibri" charset="0"/>
              </a:defRPr>
            </a:lvl1pPr>
          </a:lstStyle>
          <a:p>
            <a:pPr defTabSz="452337" fontAlgn="base">
              <a:spcBef>
                <a:spcPct val="0"/>
              </a:spcBef>
              <a:spcAft>
                <a:spcPct val="0"/>
              </a:spcAft>
            </a:pPr>
            <a:fld id="{478251A5-4B8C-0E44-B3F3-3CFDC837A35C}" type="datetime1">
              <a:rPr lang="ja-JP" altLang="en-US" smtClean="0">
                <a:ea typeface="ＭＳ Ｐゴシック" charset="0"/>
                <a:cs typeface="ＭＳ Ｐゴシック" charset="0"/>
                <a:sym typeface="Gill Sans" charset="0"/>
              </a:rPr>
              <a:pPr defTabSz="452337" fontAlgn="base">
                <a:spcBef>
                  <a:spcPct val="0"/>
                </a:spcBef>
                <a:spcAft>
                  <a:spcPct val="0"/>
                </a:spcAft>
              </a:pPr>
              <a:t>16/03/14</a:t>
            </a:fld>
            <a:endParaRPr lang="en-US" altLang="ja-JP">
              <a:ea typeface="ＭＳ Ｐゴシック" charset="0"/>
              <a:cs typeface="ＭＳ Ｐゴシック" charset="0"/>
              <a:sym typeface="Gill Sans" charset="0"/>
            </a:endParaRPr>
          </a:p>
        </p:txBody>
      </p:sp>
      <p:sp>
        <p:nvSpPr>
          <p:cNvPr id="5" name="フッター プレースホルダー 4"/>
          <p:cNvSpPr>
            <a:spLocks noGrp="1"/>
          </p:cNvSpPr>
          <p:nvPr>
            <p:ph type="ftr" sz="quarter" idx="3"/>
          </p:nvPr>
        </p:nvSpPr>
        <p:spPr>
          <a:xfrm>
            <a:off x="3124206" y="6356451"/>
            <a:ext cx="2895600" cy="365125"/>
          </a:xfrm>
          <a:prstGeom prst="rect">
            <a:avLst/>
          </a:prstGeom>
        </p:spPr>
        <p:txBody>
          <a:bodyPr vert="horz" lIns="90971" tIns="45491" rIns="90971" bIns="45491" rtlCol="0" anchor="ctr"/>
          <a:lstStyle>
            <a:lvl1pPr algn="ctr" defTabSz="453880"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latin typeface="Calibri"/>
              <a:ea typeface="ＭＳ Ｐゴシック"/>
              <a:sym typeface="Gill Sans" charset="0"/>
            </a:endParaRPr>
          </a:p>
        </p:txBody>
      </p:sp>
      <p:sp>
        <p:nvSpPr>
          <p:cNvPr id="6" name="スライド番号プレースホルダー 5"/>
          <p:cNvSpPr>
            <a:spLocks noGrp="1"/>
          </p:cNvSpPr>
          <p:nvPr>
            <p:ph type="sldNum" sz="quarter" idx="4"/>
          </p:nvPr>
        </p:nvSpPr>
        <p:spPr>
          <a:xfrm>
            <a:off x="6553200" y="6356451"/>
            <a:ext cx="2133600" cy="365125"/>
          </a:xfrm>
          <a:prstGeom prst="rect">
            <a:avLst/>
          </a:prstGeom>
        </p:spPr>
        <p:txBody>
          <a:bodyPr vert="horz" wrap="square" lIns="90971" tIns="45491" rIns="90971" bIns="45491" numCol="1" anchor="ctr" anchorCtr="0" compatLnSpc="1">
            <a:prstTxWarp prst="textNoShape">
              <a:avLst/>
            </a:prstTxWarp>
          </a:bodyPr>
          <a:lstStyle>
            <a:lvl1pPr algn="r">
              <a:defRPr sz="1200">
                <a:solidFill>
                  <a:srgbClr val="898989"/>
                </a:solidFill>
                <a:latin typeface="Calibri" charset="0"/>
              </a:defRPr>
            </a:lvl1pPr>
          </a:lstStyle>
          <a:p>
            <a:pPr defTabSz="452337" fontAlgn="base">
              <a:spcBef>
                <a:spcPct val="0"/>
              </a:spcBef>
              <a:spcAft>
                <a:spcPct val="0"/>
              </a:spcAft>
            </a:pPr>
            <a:fld id="{605DB9E5-15CF-F341-BF2C-E01B83901405}" type="slidenum">
              <a:rPr lang="ja-JP" altLang="en-US" smtClean="0">
                <a:ea typeface="ＭＳ Ｐゴシック" charset="0"/>
                <a:cs typeface="ＭＳ Ｐゴシック" charset="0"/>
                <a:sym typeface="Gill Sans" charset="0"/>
              </a:rPr>
              <a:pPr defTabSz="452337" fontAlgn="base">
                <a:spcBef>
                  <a:spcPct val="0"/>
                </a:spcBef>
                <a:spcAft>
                  <a:spcPct val="0"/>
                </a:spcAft>
              </a:pPr>
              <a:t>‹#›</a:t>
            </a:fld>
            <a:endParaRPr lang="en-US" altLang="ja-JP">
              <a:ea typeface="ＭＳ Ｐゴシック" charset="0"/>
              <a:cs typeface="ＭＳ Ｐゴシック" charset="0"/>
              <a:sym typeface="Gill Sans" charset="0"/>
            </a:endParaRPr>
          </a:p>
        </p:txBody>
      </p:sp>
    </p:spTree>
    <p:extLst>
      <p:ext uri="{BB962C8B-B14F-4D97-AF65-F5344CB8AC3E}">
        <p14:creationId xmlns:p14="http://schemas.microsoft.com/office/powerpoint/2010/main" val="823421704"/>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hf sldNum="0" hdr="0" ftr="0" dt="0"/>
  <p:txStyles>
    <p:titleStyle>
      <a:lvl1pPr algn="ctr" defTabSz="452337"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5233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233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233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233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3900" algn="ctr" defTabSz="452337"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07813" algn="ctr" defTabSz="452337"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61739" algn="ctr" defTabSz="452337"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15655" algn="ctr" defTabSz="452337"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8867" indent="-338867" algn="l" defTabSz="452337"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35973" indent="-282101" algn="l" defTabSz="452337"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33215" indent="-225353" algn="l" defTabSz="452337"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87115" indent="-225353" algn="l" defTabSz="45233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41042" indent="-225353" algn="l" defTabSz="45233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96340" indent="-226928" algn="l" defTabSz="453880" rtl="0" eaLnBrk="1" latinLnBrk="0" hangingPunct="1">
        <a:spcBef>
          <a:spcPct val="20000"/>
        </a:spcBef>
        <a:buFont typeface="Arial"/>
        <a:buChar char="•"/>
        <a:defRPr kumimoji="1" sz="2000" kern="1200">
          <a:solidFill>
            <a:schemeClr val="tx1"/>
          </a:solidFill>
          <a:latin typeface="+mn-lt"/>
          <a:ea typeface="+mn-ea"/>
          <a:cs typeface="+mn-cs"/>
        </a:defRPr>
      </a:lvl6pPr>
      <a:lvl7pPr marL="2950209" indent="-226928" algn="l" defTabSz="453880" rtl="0" eaLnBrk="1" latinLnBrk="0" hangingPunct="1">
        <a:spcBef>
          <a:spcPct val="20000"/>
        </a:spcBef>
        <a:buFont typeface="Arial"/>
        <a:buChar char="•"/>
        <a:defRPr kumimoji="1" sz="2000" kern="1200">
          <a:solidFill>
            <a:schemeClr val="tx1"/>
          </a:solidFill>
          <a:latin typeface="+mn-lt"/>
          <a:ea typeface="+mn-ea"/>
          <a:cs typeface="+mn-cs"/>
        </a:defRPr>
      </a:lvl7pPr>
      <a:lvl8pPr marL="3404085" indent="-226928" algn="l" defTabSz="453880" rtl="0" eaLnBrk="1" latinLnBrk="0" hangingPunct="1">
        <a:spcBef>
          <a:spcPct val="20000"/>
        </a:spcBef>
        <a:buFont typeface="Arial"/>
        <a:buChar char="•"/>
        <a:defRPr kumimoji="1" sz="2000" kern="1200">
          <a:solidFill>
            <a:schemeClr val="tx1"/>
          </a:solidFill>
          <a:latin typeface="+mn-lt"/>
          <a:ea typeface="+mn-ea"/>
          <a:cs typeface="+mn-cs"/>
        </a:defRPr>
      </a:lvl8pPr>
      <a:lvl9pPr marL="3857969" indent="-226928" algn="l" defTabSz="45388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3880" rtl="0" eaLnBrk="1" latinLnBrk="0" hangingPunct="1">
        <a:defRPr kumimoji="1" sz="1800" kern="1200">
          <a:solidFill>
            <a:schemeClr val="tx1"/>
          </a:solidFill>
          <a:latin typeface="+mn-lt"/>
          <a:ea typeface="+mn-ea"/>
          <a:cs typeface="+mn-cs"/>
        </a:defRPr>
      </a:lvl1pPr>
      <a:lvl2pPr marL="453880" algn="l" defTabSz="453880" rtl="0" eaLnBrk="1" latinLnBrk="0" hangingPunct="1">
        <a:defRPr kumimoji="1" sz="1800" kern="1200">
          <a:solidFill>
            <a:schemeClr val="tx1"/>
          </a:solidFill>
          <a:latin typeface="+mn-lt"/>
          <a:ea typeface="+mn-ea"/>
          <a:cs typeface="+mn-cs"/>
        </a:defRPr>
      </a:lvl2pPr>
      <a:lvl3pPr marL="907767" algn="l" defTabSz="453880" rtl="0" eaLnBrk="1" latinLnBrk="0" hangingPunct="1">
        <a:defRPr kumimoji="1" sz="1800" kern="1200">
          <a:solidFill>
            <a:schemeClr val="tx1"/>
          </a:solidFill>
          <a:latin typeface="+mn-lt"/>
          <a:ea typeface="+mn-ea"/>
          <a:cs typeface="+mn-cs"/>
        </a:defRPr>
      </a:lvl3pPr>
      <a:lvl4pPr marL="1361667" algn="l" defTabSz="453880" rtl="0" eaLnBrk="1" latinLnBrk="0" hangingPunct="1">
        <a:defRPr kumimoji="1" sz="1800" kern="1200">
          <a:solidFill>
            <a:schemeClr val="tx1"/>
          </a:solidFill>
          <a:latin typeface="+mn-lt"/>
          <a:ea typeface="+mn-ea"/>
          <a:cs typeface="+mn-cs"/>
        </a:defRPr>
      </a:lvl4pPr>
      <a:lvl5pPr marL="1815562" algn="l" defTabSz="453880" rtl="0" eaLnBrk="1" latinLnBrk="0" hangingPunct="1">
        <a:defRPr kumimoji="1" sz="1800" kern="1200">
          <a:solidFill>
            <a:schemeClr val="tx1"/>
          </a:solidFill>
          <a:latin typeface="+mn-lt"/>
          <a:ea typeface="+mn-ea"/>
          <a:cs typeface="+mn-cs"/>
        </a:defRPr>
      </a:lvl5pPr>
      <a:lvl6pPr marL="2269461" algn="l" defTabSz="453880" rtl="0" eaLnBrk="1" latinLnBrk="0" hangingPunct="1">
        <a:defRPr kumimoji="1" sz="1800" kern="1200">
          <a:solidFill>
            <a:schemeClr val="tx1"/>
          </a:solidFill>
          <a:latin typeface="+mn-lt"/>
          <a:ea typeface="+mn-ea"/>
          <a:cs typeface="+mn-cs"/>
        </a:defRPr>
      </a:lvl6pPr>
      <a:lvl7pPr marL="2723336" algn="l" defTabSz="453880" rtl="0" eaLnBrk="1" latinLnBrk="0" hangingPunct="1">
        <a:defRPr kumimoji="1" sz="1800" kern="1200">
          <a:solidFill>
            <a:schemeClr val="tx1"/>
          </a:solidFill>
          <a:latin typeface="+mn-lt"/>
          <a:ea typeface="+mn-ea"/>
          <a:cs typeface="+mn-cs"/>
        </a:defRPr>
      </a:lvl7pPr>
      <a:lvl8pPr marL="3177228" algn="l" defTabSz="453880" rtl="0" eaLnBrk="1" latinLnBrk="0" hangingPunct="1">
        <a:defRPr kumimoji="1" sz="1800" kern="1200">
          <a:solidFill>
            <a:schemeClr val="tx1"/>
          </a:solidFill>
          <a:latin typeface="+mn-lt"/>
          <a:ea typeface="+mn-ea"/>
          <a:cs typeface="+mn-cs"/>
        </a:defRPr>
      </a:lvl8pPr>
      <a:lvl9pPr marL="3631118" algn="l" defTabSz="45388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27" tIns="45614" rIns="91227" bIns="45614"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45"/>
            <a:ext cx="8229600" cy="4525963"/>
          </a:xfrm>
          <a:prstGeom prst="rect">
            <a:avLst/>
          </a:prstGeom>
        </p:spPr>
        <p:txBody>
          <a:bodyPr vert="horz" lIns="91227" tIns="45614" rIns="91227" bIns="45614"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95"/>
            <a:ext cx="2133600" cy="365125"/>
          </a:xfrm>
          <a:prstGeom prst="rect">
            <a:avLst/>
          </a:prstGeom>
        </p:spPr>
        <p:txBody>
          <a:bodyPr vert="horz" lIns="91227" tIns="45614" rIns="91227" bIns="45614" rtlCol="0" anchor="ctr"/>
          <a:lstStyle>
            <a:lvl1pPr algn="l">
              <a:defRPr sz="1200">
                <a:solidFill>
                  <a:schemeClr val="tx1">
                    <a:tint val="75000"/>
                  </a:schemeClr>
                </a:solidFill>
              </a:defRPr>
            </a:lvl1pPr>
          </a:lstStyle>
          <a:p>
            <a:pPr defTabSz="456135"/>
            <a:fld id="{00A8E598-35F6-B442-AC84-CB00A4FC7588}" type="datetime1">
              <a:rPr lang="ja-JP" altLang="en-US" smtClean="0">
                <a:solidFill>
                  <a:prstClr val="black">
                    <a:tint val="75000"/>
                  </a:prstClr>
                </a:solidFill>
                <a:latin typeface="Calibri"/>
                <a:ea typeface="ＭＳ Ｐゴシック"/>
              </a:rPr>
              <a:pPr defTabSz="456135"/>
              <a:t>16/03/14</a:t>
            </a:fld>
            <a:endParaRPr lang="ja-JP" altLang="en-US" smtClean="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1" y="6356395"/>
            <a:ext cx="2895600" cy="365125"/>
          </a:xfrm>
          <a:prstGeom prst="rect">
            <a:avLst/>
          </a:prstGeom>
        </p:spPr>
        <p:txBody>
          <a:bodyPr vert="horz" lIns="91227" tIns="45614" rIns="91227" bIns="45614" rtlCol="0" anchor="ctr"/>
          <a:lstStyle>
            <a:lvl1pPr algn="ctr">
              <a:defRPr sz="1200">
                <a:solidFill>
                  <a:schemeClr val="tx1">
                    <a:tint val="75000"/>
                  </a:schemeClr>
                </a:solidFill>
              </a:defRPr>
            </a:lvl1pPr>
          </a:lstStyle>
          <a:p>
            <a:pPr defTabSz="456135"/>
            <a:endParaRPr lang="ja-JP" altLang="en-US" smtClean="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95"/>
            <a:ext cx="2133600" cy="365125"/>
          </a:xfrm>
          <a:prstGeom prst="rect">
            <a:avLst/>
          </a:prstGeom>
        </p:spPr>
        <p:txBody>
          <a:bodyPr vert="horz" lIns="91227" tIns="45614" rIns="91227" bIns="45614" rtlCol="0" anchor="ctr"/>
          <a:lstStyle>
            <a:lvl1pPr algn="r">
              <a:defRPr sz="1200">
                <a:solidFill>
                  <a:schemeClr val="tx1">
                    <a:tint val="75000"/>
                  </a:schemeClr>
                </a:solidFill>
              </a:defRPr>
            </a:lvl1pPr>
          </a:lstStyle>
          <a:p>
            <a:pPr defTabSz="456135"/>
            <a:fld id="{CB33B664-C106-9F44-AC3F-01CF4ED88933}" type="slidenum">
              <a:rPr lang="ja-JP" altLang="en-US" smtClean="0">
                <a:solidFill>
                  <a:prstClr val="black">
                    <a:tint val="75000"/>
                  </a:prstClr>
                </a:solidFill>
                <a:latin typeface="Calibri"/>
                <a:ea typeface="ＭＳ Ｐゴシック"/>
              </a:rPr>
              <a:pPr defTabSz="456135"/>
              <a:t>‹#›</a:t>
            </a:fld>
            <a:endParaRPr lang="ja-JP" altLang="en-US" smtClean="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3750091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hf sldNum="0" hdr="0" ftr="0" dt="0"/>
  <p:txStyles>
    <p:titleStyle>
      <a:lvl1pPr algn="ctr" defTabSz="456135" rtl="0" eaLnBrk="1" latinLnBrk="0" hangingPunct="1">
        <a:spcBef>
          <a:spcPct val="0"/>
        </a:spcBef>
        <a:buNone/>
        <a:defRPr kumimoji="1" sz="4400" kern="1200">
          <a:solidFill>
            <a:schemeClr val="tx1"/>
          </a:solidFill>
          <a:latin typeface="+mj-lt"/>
          <a:ea typeface="+mj-ea"/>
          <a:cs typeface="+mj-cs"/>
        </a:defRPr>
      </a:lvl1pPr>
    </p:titleStyle>
    <p:bodyStyle>
      <a:lvl1pPr marL="342121" indent="-342121" algn="l" defTabSz="456135" rtl="0" eaLnBrk="1" latinLnBrk="0" hangingPunct="1">
        <a:spcBef>
          <a:spcPct val="20000"/>
        </a:spcBef>
        <a:buFont typeface="Arial"/>
        <a:buChar char="•"/>
        <a:defRPr kumimoji="1" sz="3200" kern="1200">
          <a:solidFill>
            <a:schemeClr val="tx1"/>
          </a:solidFill>
          <a:latin typeface="+mn-lt"/>
          <a:ea typeface="+mn-ea"/>
          <a:cs typeface="+mn-cs"/>
        </a:defRPr>
      </a:lvl1pPr>
      <a:lvl2pPr marL="741240" indent="-285106" algn="l" defTabSz="456135" rtl="0" eaLnBrk="1" latinLnBrk="0" hangingPunct="1">
        <a:spcBef>
          <a:spcPct val="20000"/>
        </a:spcBef>
        <a:buFont typeface="Arial"/>
        <a:buChar char="–"/>
        <a:defRPr kumimoji="1" sz="2800" kern="1200">
          <a:solidFill>
            <a:schemeClr val="tx1"/>
          </a:solidFill>
          <a:latin typeface="+mn-lt"/>
          <a:ea typeface="+mn-ea"/>
          <a:cs typeface="+mn-cs"/>
        </a:defRPr>
      </a:lvl2pPr>
      <a:lvl3pPr marL="1140368" indent="-228067" algn="l" defTabSz="456135" rtl="0" eaLnBrk="1" latinLnBrk="0" hangingPunct="1">
        <a:spcBef>
          <a:spcPct val="20000"/>
        </a:spcBef>
        <a:buFont typeface="Arial"/>
        <a:buChar char="•"/>
        <a:defRPr kumimoji="1" sz="2400" kern="1200">
          <a:solidFill>
            <a:schemeClr val="tx1"/>
          </a:solidFill>
          <a:latin typeface="+mn-lt"/>
          <a:ea typeface="+mn-ea"/>
          <a:cs typeface="+mn-cs"/>
        </a:defRPr>
      </a:lvl3pPr>
      <a:lvl4pPr marL="1596513"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4pPr>
      <a:lvl5pPr marL="2052675"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5pPr>
      <a:lvl6pPr marL="250882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6pPr>
      <a:lvl7pPr marL="296496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7pPr>
      <a:lvl8pPr marL="3421117"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8pPr>
      <a:lvl9pPr marL="3877248"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135" rtl="0" eaLnBrk="1" latinLnBrk="0" hangingPunct="1">
        <a:defRPr kumimoji="1" sz="1800" kern="1200">
          <a:solidFill>
            <a:schemeClr val="tx1"/>
          </a:solidFill>
          <a:latin typeface="+mn-lt"/>
          <a:ea typeface="+mn-ea"/>
          <a:cs typeface="+mn-cs"/>
        </a:defRPr>
      </a:lvl1pPr>
      <a:lvl2pPr marL="456135" algn="l" defTabSz="456135" rtl="0" eaLnBrk="1" latinLnBrk="0" hangingPunct="1">
        <a:defRPr kumimoji="1" sz="1800" kern="1200">
          <a:solidFill>
            <a:schemeClr val="tx1"/>
          </a:solidFill>
          <a:latin typeface="+mn-lt"/>
          <a:ea typeface="+mn-ea"/>
          <a:cs typeface="+mn-cs"/>
        </a:defRPr>
      </a:lvl2pPr>
      <a:lvl3pPr marL="912293" algn="l" defTabSz="456135" rtl="0" eaLnBrk="1" latinLnBrk="0" hangingPunct="1">
        <a:defRPr kumimoji="1" sz="1800" kern="1200">
          <a:solidFill>
            <a:schemeClr val="tx1"/>
          </a:solidFill>
          <a:latin typeface="+mn-lt"/>
          <a:ea typeface="+mn-ea"/>
          <a:cs typeface="+mn-cs"/>
        </a:defRPr>
      </a:lvl3pPr>
      <a:lvl4pPr marL="1368450" algn="l" defTabSz="456135" rtl="0" eaLnBrk="1" latinLnBrk="0" hangingPunct="1">
        <a:defRPr kumimoji="1" sz="1800" kern="1200">
          <a:solidFill>
            <a:schemeClr val="tx1"/>
          </a:solidFill>
          <a:latin typeface="+mn-lt"/>
          <a:ea typeface="+mn-ea"/>
          <a:cs typeface="+mn-cs"/>
        </a:defRPr>
      </a:lvl4pPr>
      <a:lvl5pPr marL="1824594" algn="l" defTabSz="456135" rtl="0" eaLnBrk="1" latinLnBrk="0" hangingPunct="1">
        <a:defRPr kumimoji="1" sz="1800" kern="1200">
          <a:solidFill>
            <a:schemeClr val="tx1"/>
          </a:solidFill>
          <a:latin typeface="+mn-lt"/>
          <a:ea typeface="+mn-ea"/>
          <a:cs typeface="+mn-cs"/>
        </a:defRPr>
      </a:lvl5pPr>
      <a:lvl6pPr marL="2280738" algn="l" defTabSz="456135" rtl="0" eaLnBrk="1" latinLnBrk="0" hangingPunct="1">
        <a:defRPr kumimoji="1" sz="1800" kern="1200">
          <a:solidFill>
            <a:schemeClr val="tx1"/>
          </a:solidFill>
          <a:latin typeface="+mn-lt"/>
          <a:ea typeface="+mn-ea"/>
          <a:cs typeface="+mn-cs"/>
        </a:defRPr>
      </a:lvl6pPr>
      <a:lvl7pPr marL="2736895" algn="l" defTabSz="456135" rtl="0" eaLnBrk="1" latinLnBrk="0" hangingPunct="1">
        <a:defRPr kumimoji="1" sz="1800" kern="1200">
          <a:solidFill>
            <a:schemeClr val="tx1"/>
          </a:solidFill>
          <a:latin typeface="+mn-lt"/>
          <a:ea typeface="+mn-ea"/>
          <a:cs typeface="+mn-cs"/>
        </a:defRPr>
      </a:lvl7pPr>
      <a:lvl8pPr marL="3193039" algn="l" defTabSz="456135" rtl="0" eaLnBrk="1" latinLnBrk="0" hangingPunct="1">
        <a:defRPr kumimoji="1" sz="1800" kern="1200">
          <a:solidFill>
            <a:schemeClr val="tx1"/>
          </a:solidFill>
          <a:latin typeface="+mn-lt"/>
          <a:ea typeface="+mn-ea"/>
          <a:cs typeface="+mn-cs"/>
        </a:defRPr>
      </a:lvl8pPr>
      <a:lvl9pPr marL="3649185" algn="l" defTabSz="456135"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27" tIns="45614" rIns="91227" bIns="45614"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51"/>
            <a:ext cx="8229600" cy="4525963"/>
          </a:xfrm>
          <a:prstGeom prst="rect">
            <a:avLst/>
          </a:prstGeom>
        </p:spPr>
        <p:txBody>
          <a:bodyPr vert="horz" lIns="91227" tIns="45614" rIns="91227" bIns="45614"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401"/>
            <a:ext cx="2133600" cy="365125"/>
          </a:xfrm>
          <a:prstGeom prst="rect">
            <a:avLst/>
          </a:prstGeom>
        </p:spPr>
        <p:txBody>
          <a:bodyPr vert="horz" lIns="91227" tIns="45614" rIns="91227" bIns="45614" rtlCol="0" anchor="ctr"/>
          <a:lstStyle>
            <a:lvl1pPr algn="l">
              <a:defRPr sz="1200">
                <a:solidFill>
                  <a:schemeClr val="tx1">
                    <a:tint val="75000"/>
                  </a:schemeClr>
                </a:solidFill>
              </a:defRPr>
            </a:lvl1pPr>
          </a:lstStyle>
          <a:p>
            <a:pPr defTabSz="456135"/>
            <a:fld id="{9FB0DF1C-99C1-1347-9D5C-FB4F438C29D7}" type="datetime1">
              <a:rPr lang="ja-JP" altLang="en-US" smtClean="0">
                <a:solidFill>
                  <a:prstClr val="black">
                    <a:tint val="75000"/>
                  </a:prstClr>
                </a:solidFill>
                <a:latin typeface="Calibri"/>
                <a:ea typeface="ＭＳ Ｐゴシック"/>
              </a:rPr>
              <a:pPr defTabSz="456135"/>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1" y="6356401"/>
            <a:ext cx="2895600" cy="365125"/>
          </a:xfrm>
          <a:prstGeom prst="rect">
            <a:avLst/>
          </a:prstGeom>
        </p:spPr>
        <p:txBody>
          <a:bodyPr vert="horz" lIns="91227" tIns="45614" rIns="91227" bIns="45614" rtlCol="0" anchor="ctr"/>
          <a:lstStyle>
            <a:lvl1pPr algn="ctr">
              <a:defRPr sz="1200">
                <a:solidFill>
                  <a:schemeClr val="tx1">
                    <a:tint val="75000"/>
                  </a:schemeClr>
                </a:solidFill>
              </a:defRPr>
            </a:lvl1pPr>
          </a:lstStyle>
          <a:p>
            <a:pPr defTabSz="456135"/>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401"/>
            <a:ext cx="2133600" cy="365125"/>
          </a:xfrm>
          <a:prstGeom prst="rect">
            <a:avLst/>
          </a:prstGeom>
        </p:spPr>
        <p:txBody>
          <a:bodyPr vert="horz" lIns="91227" tIns="45614" rIns="91227" bIns="45614" rtlCol="0" anchor="ctr"/>
          <a:lstStyle>
            <a:lvl1pPr algn="r">
              <a:defRPr sz="1200">
                <a:solidFill>
                  <a:schemeClr val="tx1">
                    <a:tint val="75000"/>
                  </a:schemeClr>
                </a:solidFill>
              </a:defRPr>
            </a:lvl1pPr>
          </a:lstStyle>
          <a:p>
            <a:pPr defTabSz="456135"/>
            <a:fld id="{5D8FC9D5-D51C-764B-BDCE-CE19922B7195}" type="slidenum">
              <a:rPr lang="ja-JP" altLang="en-US" smtClean="0">
                <a:solidFill>
                  <a:prstClr val="black">
                    <a:tint val="75000"/>
                  </a:prstClr>
                </a:solidFill>
                <a:latin typeface="Calibri"/>
                <a:ea typeface="ＭＳ Ｐゴシック"/>
              </a:rPr>
              <a:pPr defTabSz="456135"/>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56683922"/>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sldNum="0" hdr="0" ftr="0" dt="0"/>
  <p:txStyles>
    <p:titleStyle>
      <a:lvl1pPr algn="ctr" defTabSz="456135" rtl="0" eaLnBrk="1" latinLnBrk="0" hangingPunct="1">
        <a:spcBef>
          <a:spcPct val="0"/>
        </a:spcBef>
        <a:buNone/>
        <a:defRPr kumimoji="1" sz="4400" kern="1200">
          <a:solidFill>
            <a:schemeClr val="tx1"/>
          </a:solidFill>
          <a:latin typeface="+mj-lt"/>
          <a:ea typeface="+mj-ea"/>
          <a:cs typeface="+mj-cs"/>
        </a:defRPr>
      </a:lvl1pPr>
    </p:titleStyle>
    <p:bodyStyle>
      <a:lvl1pPr marL="342121" indent="-342121" algn="l" defTabSz="456135" rtl="0" eaLnBrk="1" latinLnBrk="0" hangingPunct="1">
        <a:spcBef>
          <a:spcPct val="20000"/>
        </a:spcBef>
        <a:buFont typeface="Arial"/>
        <a:buChar char="•"/>
        <a:defRPr kumimoji="1" sz="3200" kern="1200">
          <a:solidFill>
            <a:schemeClr val="tx1"/>
          </a:solidFill>
          <a:latin typeface="+mn-lt"/>
          <a:ea typeface="+mn-ea"/>
          <a:cs typeface="+mn-cs"/>
        </a:defRPr>
      </a:lvl1pPr>
      <a:lvl2pPr marL="741240" indent="-285106" algn="l" defTabSz="456135" rtl="0" eaLnBrk="1" latinLnBrk="0" hangingPunct="1">
        <a:spcBef>
          <a:spcPct val="20000"/>
        </a:spcBef>
        <a:buFont typeface="Arial"/>
        <a:buChar char="–"/>
        <a:defRPr kumimoji="1" sz="2800" kern="1200">
          <a:solidFill>
            <a:schemeClr val="tx1"/>
          </a:solidFill>
          <a:latin typeface="+mn-lt"/>
          <a:ea typeface="+mn-ea"/>
          <a:cs typeface="+mn-cs"/>
        </a:defRPr>
      </a:lvl2pPr>
      <a:lvl3pPr marL="1140368" indent="-228067" algn="l" defTabSz="456135" rtl="0" eaLnBrk="1" latinLnBrk="0" hangingPunct="1">
        <a:spcBef>
          <a:spcPct val="20000"/>
        </a:spcBef>
        <a:buFont typeface="Arial"/>
        <a:buChar char="•"/>
        <a:defRPr kumimoji="1" sz="2400" kern="1200">
          <a:solidFill>
            <a:schemeClr val="tx1"/>
          </a:solidFill>
          <a:latin typeface="+mn-lt"/>
          <a:ea typeface="+mn-ea"/>
          <a:cs typeface="+mn-cs"/>
        </a:defRPr>
      </a:lvl3pPr>
      <a:lvl4pPr marL="1596513"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4pPr>
      <a:lvl5pPr marL="2052675"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5pPr>
      <a:lvl6pPr marL="250882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6pPr>
      <a:lvl7pPr marL="2964962"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7pPr>
      <a:lvl8pPr marL="3421117"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8pPr>
      <a:lvl9pPr marL="3877248" indent="-228067" algn="l" defTabSz="45613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135" rtl="0" eaLnBrk="1" latinLnBrk="0" hangingPunct="1">
        <a:defRPr kumimoji="1" sz="1800" kern="1200">
          <a:solidFill>
            <a:schemeClr val="tx1"/>
          </a:solidFill>
          <a:latin typeface="+mn-lt"/>
          <a:ea typeface="+mn-ea"/>
          <a:cs typeface="+mn-cs"/>
        </a:defRPr>
      </a:lvl1pPr>
      <a:lvl2pPr marL="456135" algn="l" defTabSz="456135" rtl="0" eaLnBrk="1" latinLnBrk="0" hangingPunct="1">
        <a:defRPr kumimoji="1" sz="1800" kern="1200">
          <a:solidFill>
            <a:schemeClr val="tx1"/>
          </a:solidFill>
          <a:latin typeface="+mn-lt"/>
          <a:ea typeface="+mn-ea"/>
          <a:cs typeface="+mn-cs"/>
        </a:defRPr>
      </a:lvl2pPr>
      <a:lvl3pPr marL="912293" algn="l" defTabSz="456135" rtl="0" eaLnBrk="1" latinLnBrk="0" hangingPunct="1">
        <a:defRPr kumimoji="1" sz="1800" kern="1200">
          <a:solidFill>
            <a:schemeClr val="tx1"/>
          </a:solidFill>
          <a:latin typeface="+mn-lt"/>
          <a:ea typeface="+mn-ea"/>
          <a:cs typeface="+mn-cs"/>
        </a:defRPr>
      </a:lvl3pPr>
      <a:lvl4pPr marL="1368450" algn="l" defTabSz="456135" rtl="0" eaLnBrk="1" latinLnBrk="0" hangingPunct="1">
        <a:defRPr kumimoji="1" sz="1800" kern="1200">
          <a:solidFill>
            <a:schemeClr val="tx1"/>
          </a:solidFill>
          <a:latin typeface="+mn-lt"/>
          <a:ea typeface="+mn-ea"/>
          <a:cs typeface="+mn-cs"/>
        </a:defRPr>
      </a:lvl4pPr>
      <a:lvl5pPr marL="1824594" algn="l" defTabSz="456135" rtl="0" eaLnBrk="1" latinLnBrk="0" hangingPunct="1">
        <a:defRPr kumimoji="1" sz="1800" kern="1200">
          <a:solidFill>
            <a:schemeClr val="tx1"/>
          </a:solidFill>
          <a:latin typeface="+mn-lt"/>
          <a:ea typeface="+mn-ea"/>
          <a:cs typeface="+mn-cs"/>
        </a:defRPr>
      </a:lvl5pPr>
      <a:lvl6pPr marL="2280738" algn="l" defTabSz="456135" rtl="0" eaLnBrk="1" latinLnBrk="0" hangingPunct="1">
        <a:defRPr kumimoji="1" sz="1800" kern="1200">
          <a:solidFill>
            <a:schemeClr val="tx1"/>
          </a:solidFill>
          <a:latin typeface="+mn-lt"/>
          <a:ea typeface="+mn-ea"/>
          <a:cs typeface="+mn-cs"/>
        </a:defRPr>
      </a:lvl6pPr>
      <a:lvl7pPr marL="2736895" algn="l" defTabSz="456135" rtl="0" eaLnBrk="1" latinLnBrk="0" hangingPunct="1">
        <a:defRPr kumimoji="1" sz="1800" kern="1200">
          <a:solidFill>
            <a:schemeClr val="tx1"/>
          </a:solidFill>
          <a:latin typeface="+mn-lt"/>
          <a:ea typeface="+mn-ea"/>
          <a:cs typeface="+mn-cs"/>
        </a:defRPr>
      </a:lvl7pPr>
      <a:lvl8pPr marL="3193039" algn="l" defTabSz="456135" rtl="0" eaLnBrk="1" latinLnBrk="0" hangingPunct="1">
        <a:defRPr kumimoji="1" sz="1800" kern="1200">
          <a:solidFill>
            <a:schemeClr val="tx1"/>
          </a:solidFill>
          <a:latin typeface="+mn-lt"/>
          <a:ea typeface="+mn-ea"/>
          <a:cs typeface="+mn-cs"/>
        </a:defRPr>
      </a:lvl8pPr>
      <a:lvl9pPr marL="3649185" algn="l" defTabSz="456135"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227" tIns="45614" rIns="91227" bIns="45614"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45"/>
            <a:ext cx="8229600" cy="4525963"/>
          </a:xfrm>
          <a:prstGeom prst="rect">
            <a:avLst/>
          </a:prstGeom>
        </p:spPr>
        <p:txBody>
          <a:bodyPr vert="horz" lIns="91227" tIns="45614" rIns="91227" bIns="4561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95"/>
            <a:ext cx="2133600" cy="365125"/>
          </a:xfrm>
          <a:prstGeom prst="rect">
            <a:avLst/>
          </a:prstGeom>
        </p:spPr>
        <p:txBody>
          <a:bodyPr vert="horz" lIns="91227" tIns="45614" rIns="91227" bIns="45614" rtlCol="0" anchor="ctr"/>
          <a:lstStyle>
            <a:lvl1pPr algn="l">
              <a:defRPr sz="1200">
                <a:solidFill>
                  <a:schemeClr val="tx1">
                    <a:tint val="75000"/>
                  </a:schemeClr>
                </a:solidFill>
              </a:defRPr>
            </a:lvl1pPr>
          </a:lstStyle>
          <a:p>
            <a:pPr defTabSz="912293"/>
            <a:fld id="{3E1D176A-966D-9B43-82A8-0B8C81ED5B15}" type="datetime1">
              <a:rPr lang="ja-JP" altLang="en-US" smtClean="0">
                <a:solidFill>
                  <a:prstClr val="black">
                    <a:tint val="75000"/>
                  </a:prstClr>
                </a:solidFill>
                <a:latin typeface="Calibri"/>
                <a:ea typeface="ＭＳ Ｐゴシック"/>
              </a:rPr>
              <a:pPr defTabSz="912293"/>
              <a:t>16/03/14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1" y="6356395"/>
            <a:ext cx="2895600" cy="365125"/>
          </a:xfrm>
          <a:prstGeom prst="rect">
            <a:avLst/>
          </a:prstGeom>
        </p:spPr>
        <p:txBody>
          <a:bodyPr vert="horz" lIns="91227" tIns="45614" rIns="91227" bIns="45614" rtlCol="0" anchor="ctr"/>
          <a:lstStyle>
            <a:lvl1pPr algn="ctr">
              <a:defRPr sz="1200">
                <a:solidFill>
                  <a:schemeClr val="tx1">
                    <a:tint val="75000"/>
                  </a:schemeClr>
                </a:solidFill>
              </a:defRPr>
            </a:lvl1pPr>
          </a:lstStyle>
          <a:p>
            <a:pPr defTabSz="912293"/>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95"/>
            <a:ext cx="2133600" cy="365125"/>
          </a:xfrm>
          <a:prstGeom prst="rect">
            <a:avLst/>
          </a:prstGeom>
        </p:spPr>
        <p:txBody>
          <a:bodyPr vert="horz" lIns="91227" tIns="45614" rIns="91227" bIns="45614" rtlCol="0" anchor="ctr"/>
          <a:lstStyle>
            <a:lvl1pPr algn="r">
              <a:defRPr sz="1200">
                <a:solidFill>
                  <a:schemeClr val="tx1">
                    <a:tint val="75000"/>
                  </a:schemeClr>
                </a:solidFill>
              </a:defRPr>
            </a:lvl1pPr>
          </a:lstStyle>
          <a:p>
            <a:pPr defTabSz="912293"/>
            <a:fld id="{D2D8002D-B5B0-4BAC-B1F6-782DDCCE6D9C}" type="slidenum">
              <a:rPr lang="ja-JP" altLang="en-US" smtClean="0">
                <a:solidFill>
                  <a:prstClr val="black">
                    <a:tint val="75000"/>
                  </a:prstClr>
                </a:solidFill>
                <a:latin typeface="Calibri"/>
                <a:ea typeface="ＭＳ Ｐゴシック"/>
              </a:rPr>
              <a:pPr defTabSz="912293"/>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79266764"/>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hf sldNum="0" hdr="0" ftr="0" dt="0"/>
  <p:txStyles>
    <p:titleStyle>
      <a:lvl1pPr algn="ctr" defTabSz="912293" rtl="0" eaLnBrk="1" latinLnBrk="0" hangingPunct="1">
        <a:spcBef>
          <a:spcPct val="0"/>
        </a:spcBef>
        <a:buNone/>
        <a:defRPr kumimoji="1" sz="4400" kern="1200">
          <a:solidFill>
            <a:schemeClr val="tx1"/>
          </a:solidFill>
          <a:latin typeface="+mj-lt"/>
          <a:ea typeface="+mj-ea"/>
          <a:cs typeface="+mj-cs"/>
        </a:defRPr>
      </a:lvl1pPr>
    </p:titleStyle>
    <p:bodyStyle>
      <a:lvl1pPr marL="342121" indent="-342121" algn="l" defTabSz="912293"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1240" indent="-285106" algn="l" defTabSz="912293"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0368" indent="-228067" algn="l" defTabSz="912293"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6513"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2675"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08822"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4962"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1117"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77248" indent="-228067" algn="l" defTabSz="912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2293" rtl="0" eaLnBrk="1" latinLnBrk="0" hangingPunct="1">
        <a:defRPr kumimoji="1" sz="1800" kern="1200">
          <a:solidFill>
            <a:schemeClr val="tx1"/>
          </a:solidFill>
          <a:latin typeface="+mn-lt"/>
          <a:ea typeface="+mn-ea"/>
          <a:cs typeface="+mn-cs"/>
        </a:defRPr>
      </a:lvl1pPr>
      <a:lvl2pPr marL="456135" algn="l" defTabSz="912293" rtl="0" eaLnBrk="1" latinLnBrk="0" hangingPunct="1">
        <a:defRPr kumimoji="1" sz="1800" kern="1200">
          <a:solidFill>
            <a:schemeClr val="tx1"/>
          </a:solidFill>
          <a:latin typeface="+mn-lt"/>
          <a:ea typeface="+mn-ea"/>
          <a:cs typeface="+mn-cs"/>
        </a:defRPr>
      </a:lvl2pPr>
      <a:lvl3pPr marL="912293" algn="l" defTabSz="912293" rtl="0" eaLnBrk="1" latinLnBrk="0" hangingPunct="1">
        <a:defRPr kumimoji="1" sz="1800" kern="1200">
          <a:solidFill>
            <a:schemeClr val="tx1"/>
          </a:solidFill>
          <a:latin typeface="+mn-lt"/>
          <a:ea typeface="+mn-ea"/>
          <a:cs typeface="+mn-cs"/>
        </a:defRPr>
      </a:lvl3pPr>
      <a:lvl4pPr marL="1368450" algn="l" defTabSz="912293" rtl="0" eaLnBrk="1" latinLnBrk="0" hangingPunct="1">
        <a:defRPr kumimoji="1" sz="1800" kern="1200">
          <a:solidFill>
            <a:schemeClr val="tx1"/>
          </a:solidFill>
          <a:latin typeface="+mn-lt"/>
          <a:ea typeface="+mn-ea"/>
          <a:cs typeface="+mn-cs"/>
        </a:defRPr>
      </a:lvl4pPr>
      <a:lvl5pPr marL="1824594" algn="l" defTabSz="912293" rtl="0" eaLnBrk="1" latinLnBrk="0" hangingPunct="1">
        <a:defRPr kumimoji="1" sz="1800" kern="1200">
          <a:solidFill>
            <a:schemeClr val="tx1"/>
          </a:solidFill>
          <a:latin typeface="+mn-lt"/>
          <a:ea typeface="+mn-ea"/>
          <a:cs typeface="+mn-cs"/>
        </a:defRPr>
      </a:lvl5pPr>
      <a:lvl6pPr marL="2280738" algn="l" defTabSz="912293" rtl="0" eaLnBrk="1" latinLnBrk="0" hangingPunct="1">
        <a:defRPr kumimoji="1" sz="1800" kern="1200">
          <a:solidFill>
            <a:schemeClr val="tx1"/>
          </a:solidFill>
          <a:latin typeface="+mn-lt"/>
          <a:ea typeface="+mn-ea"/>
          <a:cs typeface="+mn-cs"/>
        </a:defRPr>
      </a:lvl6pPr>
      <a:lvl7pPr marL="2736895" algn="l" defTabSz="912293" rtl="0" eaLnBrk="1" latinLnBrk="0" hangingPunct="1">
        <a:defRPr kumimoji="1" sz="1800" kern="1200">
          <a:solidFill>
            <a:schemeClr val="tx1"/>
          </a:solidFill>
          <a:latin typeface="+mn-lt"/>
          <a:ea typeface="+mn-ea"/>
          <a:cs typeface="+mn-cs"/>
        </a:defRPr>
      </a:lvl7pPr>
      <a:lvl8pPr marL="3193039" algn="l" defTabSz="912293" rtl="0" eaLnBrk="1" latinLnBrk="0" hangingPunct="1">
        <a:defRPr kumimoji="1" sz="1800" kern="1200">
          <a:solidFill>
            <a:schemeClr val="tx1"/>
          </a:solidFill>
          <a:latin typeface="+mn-lt"/>
          <a:ea typeface="+mn-ea"/>
          <a:cs typeface="+mn-cs"/>
        </a:defRPr>
      </a:lvl8pPr>
      <a:lvl9pPr marL="3649185" algn="l" defTabSz="912293"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38" tIns="45621" rIns="91238" bIns="45621"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42"/>
            <a:ext cx="8229600" cy="4525963"/>
          </a:xfrm>
          <a:prstGeom prst="rect">
            <a:avLst/>
          </a:prstGeom>
        </p:spPr>
        <p:txBody>
          <a:bodyPr vert="horz" lIns="91238" tIns="45621" rIns="91238" bIns="45621"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361"/>
            <a:ext cx="2133599" cy="365126"/>
          </a:xfrm>
          <a:prstGeom prst="rect">
            <a:avLst/>
          </a:prstGeom>
        </p:spPr>
        <p:txBody>
          <a:bodyPr vert="horz" lIns="91238" tIns="45621" rIns="91238" bIns="45621" rtlCol="0" anchor="ctr"/>
          <a:lstStyle>
            <a:lvl1pPr algn="l">
              <a:defRPr sz="1200">
                <a:solidFill>
                  <a:schemeClr val="tx1">
                    <a:tint val="75000"/>
                  </a:schemeClr>
                </a:solidFill>
              </a:defRPr>
            </a:lvl1pPr>
          </a:lstStyle>
          <a:p>
            <a:pPr defTabSz="912422"/>
            <a:fld id="{3471D506-5BE1-4B1D-B738-D6CBDF302A91}" type="datetimeFigureOut">
              <a:rPr lang="ja-JP" altLang="en-US" smtClean="0">
                <a:solidFill>
                  <a:prstClr val="black">
                    <a:tint val="75000"/>
                  </a:prstClr>
                </a:solidFill>
                <a:latin typeface="Calibri"/>
                <a:ea typeface="ＭＳ Ｐゴシック"/>
                <a:cs typeface="ヒラギノ明朝 ProN W3" charset="0"/>
                <a:sym typeface="Palatino" charset="0"/>
              </a:rPr>
              <a:pPr defTabSz="912422"/>
              <a:t>16/03/14</a:t>
            </a:fld>
            <a:endParaRPr lang="ja-JP" altLang="en-US">
              <a:solidFill>
                <a:prstClr val="black">
                  <a:tint val="75000"/>
                </a:prstClr>
              </a:solidFill>
              <a:latin typeface="Calibri"/>
              <a:ea typeface="ＭＳ Ｐゴシック"/>
              <a:cs typeface="ヒラギノ明朝 ProN W3" charset="0"/>
              <a:sym typeface="Palatino" charset="0"/>
            </a:endParaRPr>
          </a:p>
        </p:txBody>
      </p:sp>
      <p:sp>
        <p:nvSpPr>
          <p:cNvPr id="5" name="フッター プレースホルダー 4"/>
          <p:cNvSpPr>
            <a:spLocks noGrp="1"/>
          </p:cNvSpPr>
          <p:nvPr>
            <p:ph type="ftr" sz="quarter" idx="3"/>
          </p:nvPr>
        </p:nvSpPr>
        <p:spPr>
          <a:xfrm>
            <a:off x="3124202" y="6356361"/>
            <a:ext cx="2895601" cy="365126"/>
          </a:xfrm>
          <a:prstGeom prst="rect">
            <a:avLst/>
          </a:prstGeom>
        </p:spPr>
        <p:txBody>
          <a:bodyPr vert="horz" lIns="91238" tIns="45621" rIns="91238" bIns="45621" rtlCol="0" anchor="ctr"/>
          <a:lstStyle>
            <a:lvl1pPr algn="ctr">
              <a:defRPr sz="1200">
                <a:solidFill>
                  <a:schemeClr val="tx1">
                    <a:tint val="75000"/>
                  </a:schemeClr>
                </a:solidFill>
              </a:defRPr>
            </a:lvl1pPr>
          </a:lstStyle>
          <a:p>
            <a:pPr defTabSz="912422"/>
            <a:endParaRPr lang="ja-JP" altLang="en-US">
              <a:solidFill>
                <a:prstClr val="black">
                  <a:tint val="75000"/>
                </a:prstClr>
              </a:solidFill>
              <a:latin typeface="Calibri"/>
              <a:ea typeface="ＭＳ Ｐゴシック"/>
              <a:cs typeface="ヒラギノ明朝 ProN W3" charset="0"/>
              <a:sym typeface="Palatino" charset="0"/>
            </a:endParaRPr>
          </a:p>
        </p:txBody>
      </p:sp>
      <p:sp>
        <p:nvSpPr>
          <p:cNvPr id="6" name="スライド番号プレースホルダー 5"/>
          <p:cNvSpPr>
            <a:spLocks noGrp="1"/>
          </p:cNvSpPr>
          <p:nvPr>
            <p:ph type="sldNum" sz="quarter" idx="4"/>
          </p:nvPr>
        </p:nvSpPr>
        <p:spPr>
          <a:xfrm>
            <a:off x="6553202" y="6356361"/>
            <a:ext cx="2133599" cy="365126"/>
          </a:xfrm>
          <a:prstGeom prst="rect">
            <a:avLst/>
          </a:prstGeom>
        </p:spPr>
        <p:txBody>
          <a:bodyPr vert="horz" lIns="91238" tIns="45621" rIns="91238" bIns="45621" rtlCol="0" anchor="ctr"/>
          <a:lstStyle>
            <a:lvl1pPr algn="r">
              <a:defRPr sz="1200">
                <a:solidFill>
                  <a:schemeClr val="tx1">
                    <a:tint val="75000"/>
                  </a:schemeClr>
                </a:solidFill>
              </a:defRPr>
            </a:lvl1pPr>
          </a:lstStyle>
          <a:p>
            <a:pPr defTabSz="912422"/>
            <a:fld id="{2899431C-2A72-441D-8488-A16624CD5A07}" type="slidenum">
              <a:rPr lang="ja-JP" altLang="en-US" smtClean="0">
                <a:solidFill>
                  <a:prstClr val="black">
                    <a:tint val="75000"/>
                  </a:prstClr>
                </a:solidFill>
                <a:latin typeface="Calibri"/>
                <a:ea typeface="ＭＳ Ｐゴシック"/>
                <a:cs typeface="ヒラギノ明朝 ProN W3" charset="0"/>
                <a:sym typeface="Palatino" charset="0"/>
              </a:rPr>
              <a:pPr defTabSz="912422"/>
              <a:t>‹#›</a:t>
            </a:fld>
            <a:endParaRPr lang="ja-JP" altLang="en-US">
              <a:solidFill>
                <a:prstClr val="black">
                  <a:tint val="75000"/>
                </a:prstClr>
              </a:solidFill>
              <a:latin typeface="Calibri"/>
              <a:ea typeface="ＭＳ Ｐゴシック"/>
              <a:cs typeface="ヒラギノ明朝 ProN W3" charset="0"/>
              <a:sym typeface="Palatino" charset="0"/>
            </a:endParaRPr>
          </a:p>
        </p:txBody>
      </p:sp>
    </p:spTree>
    <p:extLst>
      <p:ext uri="{BB962C8B-B14F-4D97-AF65-F5344CB8AC3E}">
        <p14:creationId xmlns:p14="http://schemas.microsoft.com/office/powerpoint/2010/main" val="3203506938"/>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defTabSz="912422" rtl="0" eaLnBrk="1" latinLnBrk="0" hangingPunct="1">
        <a:spcBef>
          <a:spcPct val="0"/>
        </a:spcBef>
        <a:buNone/>
        <a:defRPr kumimoji="1" sz="4400" kern="1200">
          <a:solidFill>
            <a:schemeClr val="tx1"/>
          </a:solidFill>
          <a:latin typeface="+mj-lt"/>
          <a:ea typeface="+mj-ea"/>
          <a:cs typeface="+mj-cs"/>
        </a:defRPr>
      </a:lvl1pPr>
    </p:titleStyle>
    <p:bodyStyle>
      <a:lvl1pPr marL="342168" indent="-342168" algn="l" defTabSz="91242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1344" indent="-285144" algn="l" defTabSz="91242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0526" indent="-228100" algn="l" defTabSz="912422"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596738"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2963"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09175"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378"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597"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795" indent="-228100" algn="l" defTabSz="91242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422" rtl="0" eaLnBrk="1" latinLnBrk="0" hangingPunct="1">
        <a:defRPr kumimoji="1" sz="1800" kern="1200">
          <a:solidFill>
            <a:schemeClr val="tx1"/>
          </a:solidFill>
          <a:latin typeface="+mn-lt"/>
          <a:ea typeface="+mn-ea"/>
          <a:cs typeface="+mn-cs"/>
        </a:defRPr>
      </a:lvl1pPr>
      <a:lvl2pPr marL="456202" algn="l" defTabSz="912422" rtl="0" eaLnBrk="1" latinLnBrk="0" hangingPunct="1">
        <a:defRPr kumimoji="1" sz="1800" kern="1200">
          <a:solidFill>
            <a:schemeClr val="tx1"/>
          </a:solidFill>
          <a:latin typeface="+mn-lt"/>
          <a:ea typeface="+mn-ea"/>
          <a:cs typeface="+mn-cs"/>
        </a:defRPr>
      </a:lvl2pPr>
      <a:lvl3pPr marL="912422" algn="l" defTabSz="912422" rtl="0" eaLnBrk="1" latinLnBrk="0" hangingPunct="1">
        <a:defRPr kumimoji="1" sz="1800" kern="1200">
          <a:solidFill>
            <a:schemeClr val="tx1"/>
          </a:solidFill>
          <a:latin typeface="+mn-lt"/>
          <a:ea typeface="+mn-ea"/>
          <a:cs typeface="+mn-cs"/>
        </a:defRPr>
      </a:lvl3pPr>
      <a:lvl4pPr marL="1368642" algn="l" defTabSz="912422" rtl="0" eaLnBrk="1" latinLnBrk="0" hangingPunct="1">
        <a:defRPr kumimoji="1" sz="1800" kern="1200">
          <a:solidFill>
            <a:schemeClr val="tx1"/>
          </a:solidFill>
          <a:latin typeface="+mn-lt"/>
          <a:ea typeface="+mn-ea"/>
          <a:cs typeface="+mn-cs"/>
        </a:defRPr>
      </a:lvl4pPr>
      <a:lvl5pPr marL="1824852" algn="l" defTabSz="912422" rtl="0" eaLnBrk="1" latinLnBrk="0" hangingPunct="1">
        <a:defRPr kumimoji="1" sz="1800" kern="1200">
          <a:solidFill>
            <a:schemeClr val="tx1"/>
          </a:solidFill>
          <a:latin typeface="+mn-lt"/>
          <a:ea typeface="+mn-ea"/>
          <a:cs typeface="+mn-cs"/>
        </a:defRPr>
      </a:lvl5pPr>
      <a:lvl6pPr marL="2281057" algn="l" defTabSz="912422" rtl="0" eaLnBrk="1" latinLnBrk="0" hangingPunct="1">
        <a:defRPr kumimoji="1" sz="1800" kern="1200">
          <a:solidFill>
            <a:schemeClr val="tx1"/>
          </a:solidFill>
          <a:latin typeface="+mn-lt"/>
          <a:ea typeface="+mn-ea"/>
          <a:cs typeface="+mn-cs"/>
        </a:defRPr>
      </a:lvl6pPr>
      <a:lvl7pPr marL="2737281" algn="l" defTabSz="912422" rtl="0" eaLnBrk="1" latinLnBrk="0" hangingPunct="1">
        <a:defRPr kumimoji="1" sz="1800" kern="1200">
          <a:solidFill>
            <a:schemeClr val="tx1"/>
          </a:solidFill>
          <a:latin typeface="+mn-lt"/>
          <a:ea typeface="+mn-ea"/>
          <a:cs typeface="+mn-cs"/>
        </a:defRPr>
      </a:lvl7pPr>
      <a:lvl8pPr marL="3193489" algn="l" defTabSz="912422" rtl="0" eaLnBrk="1" latinLnBrk="0" hangingPunct="1">
        <a:defRPr kumimoji="1" sz="1800" kern="1200">
          <a:solidFill>
            <a:schemeClr val="tx1"/>
          </a:solidFill>
          <a:latin typeface="+mn-lt"/>
          <a:ea typeface="+mn-ea"/>
          <a:cs typeface="+mn-cs"/>
        </a:defRPr>
      </a:lvl8pPr>
      <a:lvl9pPr marL="3649699" algn="l" defTabSz="912422"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4" y="107156"/>
            <a:ext cx="8233172"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685" tIns="35685" rIns="35685" bIns="35685" numCol="1" anchor="ctr" anchorCtr="0" compatLnSpc="1">
            <a:prstTxWarp prst="textNoShape">
              <a:avLst/>
            </a:prstTxWarp>
          </a:bodyPr>
          <a:lstStyle/>
          <a:p>
            <a:pPr lvl="0"/>
            <a:r>
              <a:rPr lang="en-US" altLang="ja-JP">
                <a:sym typeface="Palatino" charset="0"/>
              </a:rPr>
              <a:t>Click to edit Master title style</a:t>
            </a:r>
          </a:p>
        </p:txBody>
      </p:sp>
      <p:sp>
        <p:nvSpPr>
          <p:cNvPr id="3074" name="Rectangle 2"/>
          <p:cNvSpPr>
            <a:spLocks noGrp="1" noChangeArrowheads="1"/>
          </p:cNvSpPr>
          <p:nvPr>
            <p:ph type="body" idx="1"/>
          </p:nvPr>
        </p:nvSpPr>
        <p:spPr bwMode="auto">
          <a:xfrm>
            <a:off x="455414" y="1848453"/>
            <a:ext cx="8233172" cy="455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685" tIns="35685" rIns="35685" bIns="35685" numCol="1" anchor="ctr" anchorCtr="0" compatLnSpc="1">
            <a:prstTxWarp prst="textNoShape">
              <a:avLst/>
            </a:prstTxWarp>
          </a:bodyPr>
          <a:lstStyle/>
          <a:p>
            <a:pPr lvl="0"/>
            <a:r>
              <a:rPr lang="en-US" altLang="ja-JP">
                <a:sym typeface="Palatino" charset="0"/>
              </a:rPr>
              <a:t>Click to edit Master text styles</a:t>
            </a:r>
          </a:p>
          <a:p>
            <a:pPr lvl="1"/>
            <a:r>
              <a:rPr lang="en-US" altLang="ja-JP">
                <a:sym typeface="Palatino" charset="0"/>
              </a:rPr>
              <a:t>Second level</a:t>
            </a:r>
          </a:p>
          <a:p>
            <a:pPr lvl="2"/>
            <a:r>
              <a:rPr lang="en-US" altLang="ja-JP">
                <a:sym typeface="Palatino" charset="0"/>
              </a:rPr>
              <a:t>Third level</a:t>
            </a:r>
          </a:p>
          <a:p>
            <a:pPr lvl="3"/>
            <a:r>
              <a:rPr lang="en-US" altLang="ja-JP">
                <a:sym typeface="Palatino" charset="0"/>
              </a:rPr>
              <a:t>Fourth level</a:t>
            </a:r>
          </a:p>
          <a:p>
            <a:pPr lvl="4"/>
            <a:r>
              <a:rPr lang="en-US" altLang="ja-JP">
                <a:sym typeface="Palatino" charset="0"/>
              </a:rPr>
              <a:t>Fifth level</a:t>
            </a:r>
          </a:p>
        </p:txBody>
      </p:sp>
    </p:spTree>
    <p:extLst>
      <p:ext uri="{BB962C8B-B14F-4D97-AF65-F5344CB8AC3E}">
        <p14:creationId xmlns:p14="http://schemas.microsoft.com/office/powerpoint/2010/main" val="3875505987"/>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ransition xmlns:p14="http://schemas.microsoft.com/office/powerpoint/2010/main"/>
  <p:txStyles>
    <p:titleStyle>
      <a:lvl1pPr algn="l" rtl="0" fontAlgn="base">
        <a:spcBef>
          <a:spcPct val="0"/>
        </a:spcBef>
        <a:spcAft>
          <a:spcPct val="0"/>
        </a:spcAft>
        <a:defRPr kumimoji="1" sz="5700">
          <a:solidFill>
            <a:srgbClr val="FEFFFE"/>
          </a:solidFill>
          <a:latin typeface="+mj-lt"/>
          <a:ea typeface="+mj-ea"/>
          <a:cs typeface="+mj-cs"/>
          <a:sym typeface="Palatino" charset="0"/>
        </a:defRPr>
      </a:lvl1pPr>
      <a:lvl2pPr algn="l" rtl="0" fontAlgn="base">
        <a:spcBef>
          <a:spcPct val="0"/>
        </a:spcBef>
        <a:spcAft>
          <a:spcPct val="0"/>
        </a:spcAft>
        <a:defRPr kumimoji="1" sz="5700">
          <a:solidFill>
            <a:srgbClr val="FEFFFE"/>
          </a:solidFill>
          <a:latin typeface="Palatino" charset="0"/>
          <a:ea typeface="ヒラギノ明朝 ProN W3" charset="0"/>
          <a:cs typeface="ヒラギノ明朝 ProN W3" charset="0"/>
          <a:sym typeface="Palatino" charset="0"/>
        </a:defRPr>
      </a:lvl2pPr>
      <a:lvl3pPr algn="l" rtl="0" fontAlgn="base">
        <a:spcBef>
          <a:spcPct val="0"/>
        </a:spcBef>
        <a:spcAft>
          <a:spcPct val="0"/>
        </a:spcAft>
        <a:defRPr kumimoji="1" sz="5700">
          <a:solidFill>
            <a:srgbClr val="FEFFFE"/>
          </a:solidFill>
          <a:latin typeface="Palatino" charset="0"/>
          <a:ea typeface="ヒラギノ明朝 ProN W3" charset="0"/>
          <a:cs typeface="ヒラギノ明朝 ProN W3" charset="0"/>
          <a:sym typeface="Palatino" charset="0"/>
        </a:defRPr>
      </a:lvl3pPr>
      <a:lvl4pPr algn="l" rtl="0" fontAlgn="base">
        <a:spcBef>
          <a:spcPct val="0"/>
        </a:spcBef>
        <a:spcAft>
          <a:spcPct val="0"/>
        </a:spcAft>
        <a:defRPr kumimoji="1" sz="5700">
          <a:solidFill>
            <a:srgbClr val="FEFFFE"/>
          </a:solidFill>
          <a:latin typeface="Palatino" charset="0"/>
          <a:ea typeface="ヒラギノ明朝 ProN W3" charset="0"/>
          <a:cs typeface="ヒラギノ明朝 ProN W3" charset="0"/>
          <a:sym typeface="Palatino" charset="0"/>
        </a:defRPr>
      </a:lvl4pPr>
      <a:lvl5pPr algn="l" rtl="0" fontAlgn="base">
        <a:spcBef>
          <a:spcPct val="0"/>
        </a:spcBef>
        <a:spcAft>
          <a:spcPct val="0"/>
        </a:spcAft>
        <a:defRPr kumimoji="1" sz="5700">
          <a:solidFill>
            <a:srgbClr val="FEFFFE"/>
          </a:solidFill>
          <a:latin typeface="Palatino" charset="0"/>
          <a:ea typeface="ヒラギノ明朝 ProN W3" charset="0"/>
          <a:cs typeface="ヒラギノ明朝 ProN W3" charset="0"/>
          <a:sym typeface="Palatino" charset="0"/>
        </a:defRPr>
      </a:lvl5pPr>
      <a:lvl6pPr marL="321192"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6pPr>
      <a:lvl7pPr marL="642387"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7pPr>
      <a:lvl8pPr marL="963580"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8pPr>
      <a:lvl9pPr marL="1284776"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9pPr>
    </p:titleStyle>
    <p:bodyStyle>
      <a:lvl1pPr marL="311284" indent="-311284" algn="l" rtl="0" fontAlgn="base">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1pPr>
      <a:lvl2pPr marL="587983" indent="-311284" algn="l" rtl="0" fontAlgn="base">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2pPr>
      <a:lvl3pPr marL="900383" indent="-311284" algn="l" rtl="0" fontAlgn="base">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3pPr>
      <a:lvl4pPr marL="1212783" indent="-311284" algn="l" rtl="0" fontAlgn="base">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4pPr>
      <a:lvl5pPr marL="1525182" indent="-311284" algn="l" rtl="0" fontAlgn="base">
        <a:lnSpc>
          <a:spcPct val="120000"/>
        </a:lnSpc>
        <a:spcBef>
          <a:spcPts val="1687"/>
        </a:spcBef>
        <a:spcAft>
          <a:spcPct val="0"/>
        </a:spcAft>
        <a:buSzPct val="93000"/>
        <a:buChar char="•"/>
        <a:defRPr kumimoji="1" sz="2200">
          <a:solidFill>
            <a:schemeClr val="tx1"/>
          </a:solidFill>
          <a:latin typeface="+mn-lt"/>
          <a:ea typeface="+mn-ea"/>
          <a:cs typeface="+mn-cs"/>
          <a:sym typeface="Palatino" charset="0"/>
        </a:defRPr>
      </a:lvl5pPr>
      <a:lvl6pPr marL="1846864" indent="-312272"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6pPr>
      <a:lvl7pPr marL="2168061" indent="-312272"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7pPr>
      <a:lvl8pPr marL="2489248" indent="-312272"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8pPr>
      <a:lvl9pPr marL="2810448" indent="-312272"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9pPr>
    </p:bodyStyle>
    <p:otherStyle>
      <a:defPPr>
        <a:defRPr lang="ja-JP"/>
      </a:defPPr>
      <a:lvl1pPr marL="0" algn="l" defTabSz="321192" rtl="0" eaLnBrk="1" latinLnBrk="0" hangingPunct="1">
        <a:defRPr kumimoji="1" sz="1300" kern="1200">
          <a:solidFill>
            <a:schemeClr val="tx1"/>
          </a:solidFill>
          <a:latin typeface="+mn-lt"/>
          <a:ea typeface="+mn-ea"/>
          <a:cs typeface="+mn-cs"/>
        </a:defRPr>
      </a:lvl1pPr>
      <a:lvl2pPr marL="321192" algn="l" defTabSz="321192" rtl="0" eaLnBrk="1" latinLnBrk="0" hangingPunct="1">
        <a:defRPr kumimoji="1" sz="1300" kern="1200">
          <a:solidFill>
            <a:schemeClr val="tx1"/>
          </a:solidFill>
          <a:latin typeface="+mn-lt"/>
          <a:ea typeface="+mn-ea"/>
          <a:cs typeface="+mn-cs"/>
        </a:defRPr>
      </a:lvl2pPr>
      <a:lvl3pPr marL="642387" algn="l" defTabSz="321192" rtl="0" eaLnBrk="1" latinLnBrk="0" hangingPunct="1">
        <a:defRPr kumimoji="1" sz="1300" kern="1200">
          <a:solidFill>
            <a:schemeClr val="tx1"/>
          </a:solidFill>
          <a:latin typeface="+mn-lt"/>
          <a:ea typeface="+mn-ea"/>
          <a:cs typeface="+mn-cs"/>
        </a:defRPr>
      </a:lvl3pPr>
      <a:lvl4pPr marL="963580" algn="l" defTabSz="321192" rtl="0" eaLnBrk="1" latinLnBrk="0" hangingPunct="1">
        <a:defRPr kumimoji="1" sz="1300" kern="1200">
          <a:solidFill>
            <a:schemeClr val="tx1"/>
          </a:solidFill>
          <a:latin typeface="+mn-lt"/>
          <a:ea typeface="+mn-ea"/>
          <a:cs typeface="+mn-cs"/>
        </a:defRPr>
      </a:lvl4pPr>
      <a:lvl5pPr marL="1284776" algn="l" defTabSz="321192" rtl="0" eaLnBrk="1" latinLnBrk="0" hangingPunct="1">
        <a:defRPr kumimoji="1" sz="1300" kern="1200">
          <a:solidFill>
            <a:schemeClr val="tx1"/>
          </a:solidFill>
          <a:latin typeface="+mn-lt"/>
          <a:ea typeface="+mn-ea"/>
          <a:cs typeface="+mn-cs"/>
        </a:defRPr>
      </a:lvl5pPr>
      <a:lvl6pPr marL="1605970" algn="l" defTabSz="321192" rtl="0" eaLnBrk="1" latinLnBrk="0" hangingPunct="1">
        <a:defRPr kumimoji="1" sz="1300" kern="1200">
          <a:solidFill>
            <a:schemeClr val="tx1"/>
          </a:solidFill>
          <a:latin typeface="+mn-lt"/>
          <a:ea typeface="+mn-ea"/>
          <a:cs typeface="+mn-cs"/>
        </a:defRPr>
      </a:lvl6pPr>
      <a:lvl7pPr marL="1927164" algn="l" defTabSz="321192" rtl="0" eaLnBrk="1" latinLnBrk="0" hangingPunct="1">
        <a:defRPr kumimoji="1" sz="1300" kern="1200">
          <a:solidFill>
            <a:schemeClr val="tx1"/>
          </a:solidFill>
          <a:latin typeface="+mn-lt"/>
          <a:ea typeface="+mn-ea"/>
          <a:cs typeface="+mn-cs"/>
        </a:defRPr>
      </a:lvl7pPr>
      <a:lvl8pPr marL="2248361" algn="l" defTabSz="321192" rtl="0" eaLnBrk="1" latinLnBrk="0" hangingPunct="1">
        <a:defRPr kumimoji="1" sz="1300" kern="1200">
          <a:solidFill>
            <a:schemeClr val="tx1"/>
          </a:solidFill>
          <a:latin typeface="+mn-lt"/>
          <a:ea typeface="+mn-ea"/>
          <a:cs typeface="+mn-cs"/>
        </a:defRPr>
      </a:lvl8pPr>
      <a:lvl9pPr marL="2569554" algn="l" defTabSz="321192" rtl="0" eaLnBrk="1" latinLnBrk="0" hangingPunct="1">
        <a:defRPr kumimoji="1"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0919" tIns="45462" rIns="90919" bIns="45462"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312"/>
            <a:ext cx="8229600" cy="4525963"/>
          </a:xfrm>
          <a:prstGeom prst="rect">
            <a:avLst/>
          </a:prstGeom>
        </p:spPr>
        <p:txBody>
          <a:bodyPr vert="horz" lIns="90919" tIns="45462" rIns="90919" bIns="45462"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361"/>
            <a:ext cx="2133599" cy="365126"/>
          </a:xfrm>
          <a:prstGeom prst="rect">
            <a:avLst/>
          </a:prstGeom>
        </p:spPr>
        <p:txBody>
          <a:bodyPr vert="horz" lIns="90919" tIns="45462" rIns="90919" bIns="45462" rtlCol="0" anchor="ctr"/>
          <a:lstStyle>
            <a:lvl1pPr algn="l">
              <a:defRPr sz="1200">
                <a:solidFill>
                  <a:schemeClr val="tx1">
                    <a:tint val="75000"/>
                  </a:schemeClr>
                </a:solidFill>
              </a:defRPr>
            </a:lvl1pPr>
          </a:lstStyle>
          <a:p>
            <a:pPr defTabSz="909193"/>
            <a:fld id="{25728696-6350-D145-A8A7-669402516AE6}" type="datetime1">
              <a:rPr lang="ja-JP" altLang="en-US" smtClean="0">
                <a:solidFill>
                  <a:prstClr val="black">
                    <a:tint val="75000"/>
                  </a:prstClr>
                </a:solidFill>
                <a:latin typeface="Calibri"/>
                <a:ea typeface="ＭＳ Ｐゴシック"/>
                <a:cs typeface="ヒラギノ明朝 ProN W3" charset="0"/>
                <a:sym typeface="Palatino" charset="0"/>
              </a:rPr>
              <a:pPr defTabSz="909193"/>
              <a:t>16/03/14</a:t>
            </a:fld>
            <a:endParaRPr lang="ja-JP" altLang="en-US">
              <a:solidFill>
                <a:prstClr val="black">
                  <a:tint val="75000"/>
                </a:prstClr>
              </a:solidFill>
              <a:latin typeface="Calibri"/>
              <a:ea typeface="ＭＳ Ｐゴシック"/>
              <a:cs typeface="ヒラギノ明朝 ProN W3" charset="0"/>
              <a:sym typeface="Palatino" charset="0"/>
            </a:endParaRPr>
          </a:p>
        </p:txBody>
      </p:sp>
      <p:sp>
        <p:nvSpPr>
          <p:cNvPr id="5" name="フッター プレースホルダー 4"/>
          <p:cNvSpPr>
            <a:spLocks noGrp="1"/>
          </p:cNvSpPr>
          <p:nvPr>
            <p:ph type="ftr" sz="quarter" idx="3"/>
          </p:nvPr>
        </p:nvSpPr>
        <p:spPr>
          <a:xfrm>
            <a:off x="3124202" y="6356361"/>
            <a:ext cx="2895601" cy="365126"/>
          </a:xfrm>
          <a:prstGeom prst="rect">
            <a:avLst/>
          </a:prstGeom>
        </p:spPr>
        <p:txBody>
          <a:bodyPr vert="horz" lIns="90919" tIns="45462" rIns="90919" bIns="45462" rtlCol="0" anchor="ctr"/>
          <a:lstStyle>
            <a:lvl1pPr algn="ctr">
              <a:defRPr sz="1200">
                <a:solidFill>
                  <a:schemeClr val="tx1">
                    <a:tint val="75000"/>
                  </a:schemeClr>
                </a:solidFill>
              </a:defRPr>
            </a:lvl1pPr>
          </a:lstStyle>
          <a:p>
            <a:pPr defTabSz="909193"/>
            <a:endParaRPr lang="ja-JP" altLang="en-US">
              <a:solidFill>
                <a:prstClr val="black">
                  <a:tint val="75000"/>
                </a:prstClr>
              </a:solidFill>
              <a:latin typeface="Calibri"/>
              <a:ea typeface="ＭＳ Ｐゴシック"/>
              <a:cs typeface="ヒラギノ明朝 ProN W3" charset="0"/>
              <a:sym typeface="Palatino" charset="0"/>
            </a:endParaRPr>
          </a:p>
        </p:txBody>
      </p:sp>
      <p:sp>
        <p:nvSpPr>
          <p:cNvPr id="6" name="スライド番号プレースホルダー 5"/>
          <p:cNvSpPr>
            <a:spLocks noGrp="1"/>
          </p:cNvSpPr>
          <p:nvPr>
            <p:ph type="sldNum" sz="quarter" idx="4"/>
          </p:nvPr>
        </p:nvSpPr>
        <p:spPr>
          <a:xfrm>
            <a:off x="6553204" y="6356361"/>
            <a:ext cx="2133599" cy="365126"/>
          </a:xfrm>
          <a:prstGeom prst="rect">
            <a:avLst/>
          </a:prstGeom>
        </p:spPr>
        <p:txBody>
          <a:bodyPr vert="horz" lIns="90919" tIns="45462" rIns="90919" bIns="45462" rtlCol="0" anchor="ctr"/>
          <a:lstStyle>
            <a:lvl1pPr algn="r">
              <a:defRPr sz="1200">
                <a:solidFill>
                  <a:schemeClr val="tx1">
                    <a:tint val="75000"/>
                  </a:schemeClr>
                </a:solidFill>
              </a:defRPr>
            </a:lvl1pPr>
          </a:lstStyle>
          <a:p>
            <a:pPr defTabSz="909193"/>
            <a:fld id="{2899431C-2A72-441D-8488-A16624CD5A07}" type="slidenum">
              <a:rPr lang="ja-JP" altLang="en-US" smtClean="0">
                <a:solidFill>
                  <a:prstClr val="black">
                    <a:tint val="75000"/>
                  </a:prstClr>
                </a:solidFill>
                <a:latin typeface="Calibri"/>
                <a:ea typeface="ＭＳ Ｐゴシック"/>
                <a:cs typeface="ヒラギノ明朝 ProN W3" charset="0"/>
                <a:sym typeface="Palatino" charset="0"/>
              </a:rPr>
              <a:pPr defTabSz="909193"/>
              <a:t>‹#›</a:t>
            </a:fld>
            <a:endParaRPr lang="ja-JP" altLang="en-US">
              <a:solidFill>
                <a:prstClr val="black">
                  <a:tint val="75000"/>
                </a:prstClr>
              </a:solidFill>
              <a:latin typeface="Calibri"/>
              <a:ea typeface="ＭＳ Ｐゴシック"/>
              <a:cs typeface="ヒラギノ明朝 ProN W3" charset="0"/>
              <a:sym typeface="Palatino" charset="0"/>
            </a:endParaRPr>
          </a:p>
        </p:txBody>
      </p:sp>
    </p:spTree>
    <p:extLst>
      <p:ext uri="{BB962C8B-B14F-4D97-AF65-F5344CB8AC3E}">
        <p14:creationId xmlns:p14="http://schemas.microsoft.com/office/powerpoint/2010/main" val="42533320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09193" rtl="0" eaLnBrk="1" latinLnBrk="0" hangingPunct="1">
        <a:spcBef>
          <a:spcPct val="0"/>
        </a:spcBef>
        <a:buNone/>
        <a:defRPr kumimoji="1" sz="4400" kern="1200">
          <a:solidFill>
            <a:schemeClr val="tx1"/>
          </a:solidFill>
          <a:latin typeface="+mj-lt"/>
          <a:ea typeface="+mj-ea"/>
          <a:cs typeface="+mj-cs"/>
        </a:defRPr>
      </a:lvl1pPr>
    </p:titleStyle>
    <p:bodyStyle>
      <a:lvl1pPr marL="340970" indent="-340970" algn="l" defTabSz="909193"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38718" indent="-284156" algn="l" defTabSz="909193"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36509" indent="-227281" algn="l" defTabSz="909193"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591105"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45706"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00319"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54900"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09503"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64086" indent="-227281" algn="l" defTabSz="90919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09193" rtl="0" eaLnBrk="1" latinLnBrk="0" hangingPunct="1">
        <a:defRPr kumimoji="1" sz="1800" kern="1200">
          <a:solidFill>
            <a:schemeClr val="tx1"/>
          </a:solidFill>
          <a:latin typeface="+mn-lt"/>
          <a:ea typeface="+mn-ea"/>
          <a:cs typeface="+mn-cs"/>
        </a:defRPr>
      </a:lvl1pPr>
      <a:lvl2pPr marL="454582" algn="l" defTabSz="909193" rtl="0" eaLnBrk="1" latinLnBrk="0" hangingPunct="1">
        <a:defRPr kumimoji="1" sz="1800" kern="1200">
          <a:solidFill>
            <a:schemeClr val="tx1"/>
          </a:solidFill>
          <a:latin typeface="+mn-lt"/>
          <a:ea typeface="+mn-ea"/>
          <a:cs typeface="+mn-cs"/>
        </a:defRPr>
      </a:lvl2pPr>
      <a:lvl3pPr marL="909193" algn="l" defTabSz="909193" rtl="0" eaLnBrk="1" latinLnBrk="0" hangingPunct="1">
        <a:defRPr kumimoji="1" sz="1800" kern="1200">
          <a:solidFill>
            <a:schemeClr val="tx1"/>
          </a:solidFill>
          <a:latin typeface="+mn-lt"/>
          <a:ea typeface="+mn-ea"/>
          <a:cs typeface="+mn-cs"/>
        </a:defRPr>
      </a:lvl3pPr>
      <a:lvl4pPr marL="1363804" algn="l" defTabSz="909193" rtl="0" eaLnBrk="1" latinLnBrk="0" hangingPunct="1">
        <a:defRPr kumimoji="1" sz="1800" kern="1200">
          <a:solidFill>
            <a:schemeClr val="tx1"/>
          </a:solidFill>
          <a:latin typeface="+mn-lt"/>
          <a:ea typeface="+mn-ea"/>
          <a:cs typeface="+mn-cs"/>
        </a:defRPr>
      </a:lvl4pPr>
      <a:lvl5pPr marL="1818407" algn="l" defTabSz="909193" rtl="0" eaLnBrk="1" latinLnBrk="0" hangingPunct="1">
        <a:defRPr kumimoji="1" sz="1800" kern="1200">
          <a:solidFill>
            <a:schemeClr val="tx1"/>
          </a:solidFill>
          <a:latin typeface="+mn-lt"/>
          <a:ea typeface="+mn-ea"/>
          <a:cs typeface="+mn-cs"/>
        </a:defRPr>
      </a:lvl5pPr>
      <a:lvl6pPr marL="2273027" algn="l" defTabSz="909193" rtl="0" eaLnBrk="1" latinLnBrk="0" hangingPunct="1">
        <a:defRPr kumimoji="1" sz="1800" kern="1200">
          <a:solidFill>
            <a:schemeClr val="tx1"/>
          </a:solidFill>
          <a:latin typeface="+mn-lt"/>
          <a:ea typeface="+mn-ea"/>
          <a:cs typeface="+mn-cs"/>
        </a:defRPr>
      </a:lvl6pPr>
      <a:lvl7pPr marL="2727612" algn="l" defTabSz="909193" rtl="0" eaLnBrk="1" latinLnBrk="0" hangingPunct="1">
        <a:defRPr kumimoji="1" sz="1800" kern="1200">
          <a:solidFill>
            <a:schemeClr val="tx1"/>
          </a:solidFill>
          <a:latin typeface="+mn-lt"/>
          <a:ea typeface="+mn-ea"/>
          <a:cs typeface="+mn-cs"/>
        </a:defRPr>
      </a:lvl7pPr>
      <a:lvl8pPr marL="3182207" algn="l" defTabSz="909193" rtl="0" eaLnBrk="1" latinLnBrk="0" hangingPunct="1">
        <a:defRPr kumimoji="1" sz="1800" kern="1200">
          <a:solidFill>
            <a:schemeClr val="tx1"/>
          </a:solidFill>
          <a:latin typeface="+mn-lt"/>
          <a:ea typeface="+mn-ea"/>
          <a:cs typeface="+mn-cs"/>
        </a:defRPr>
      </a:lvl8pPr>
      <a:lvl9pPr marL="3636802" algn="l" defTabSz="909193"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5419" y="91644"/>
            <a:ext cx="8233172" cy="1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571" tIns="26571" rIns="26571" bIns="26571" numCol="1" anchor="ctr" anchorCtr="0" compatLnSpc="1">
            <a:prstTxWarp prst="textNoShape">
              <a:avLst/>
            </a:prstTxWarp>
          </a:bodyPr>
          <a:lstStyle/>
          <a:p>
            <a:pPr lvl="0"/>
            <a:r>
              <a:rPr lang="en-US" altLang="ja-JP">
                <a:sym typeface="Arial" charset="0"/>
              </a:rPr>
              <a:t>Click to edit Master title style</a:t>
            </a:r>
          </a:p>
        </p:txBody>
      </p:sp>
      <p:sp>
        <p:nvSpPr>
          <p:cNvPr id="4098" name="Rectangle 2"/>
          <p:cNvSpPr>
            <a:spLocks noGrp="1" noChangeArrowheads="1"/>
          </p:cNvSpPr>
          <p:nvPr>
            <p:ph type="body" idx="1"/>
          </p:nvPr>
        </p:nvSpPr>
        <p:spPr bwMode="auto">
          <a:xfrm>
            <a:off x="455419" y="1598414"/>
            <a:ext cx="8233172" cy="5259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571" tIns="26571" rIns="26571" bIns="26571"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4099" name="Text Box 3"/>
          <p:cNvSpPr txBox="1">
            <a:spLocks noGrp="1" noChangeArrowheads="1"/>
          </p:cNvSpPr>
          <p:nvPr>
            <p:ph type="sldNum" sz="quarter" idx="4"/>
          </p:nvPr>
        </p:nvSpPr>
        <p:spPr bwMode="auto">
          <a:xfrm>
            <a:off x="8445258" y="6486302"/>
            <a:ext cx="241102" cy="232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3808" tIns="31886" rIns="63808" bIns="31886" numCol="1" anchor="t" anchorCtr="0" compatLnSpc="1">
            <a:prstTxWarp prst="textNoShape">
              <a:avLst/>
            </a:prstTxWarp>
          </a:bodyPr>
          <a:lstStyle>
            <a:lvl1pPr algn="r">
              <a:defRPr kumimoji="0" sz="1300">
                <a:solidFill>
                  <a:schemeClr val="tx1"/>
                </a:solidFill>
                <a:latin typeface="Arial" charset="0"/>
                <a:ea typeface="ヒラギノ明朝 ProN W3" charset="0"/>
                <a:cs typeface="Arial" charset="0"/>
                <a:sym typeface="Arial" charset="0"/>
              </a:defRPr>
            </a:lvl1pPr>
            <a:lvl2pPr marL="518787" indent="-199520">
              <a:defRPr kumimoji="1" sz="2200">
                <a:solidFill>
                  <a:srgbClr val="424D43"/>
                </a:solidFill>
                <a:latin typeface="Palatino" charset="0"/>
                <a:ea typeface="ヒラギノ明朝 ProN W3" charset="0"/>
                <a:cs typeface="ヒラギノ明朝 ProN W3" charset="0"/>
                <a:sym typeface="Palatino" charset="0"/>
              </a:defRPr>
            </a:lvl2pPr>
            <a:lvl3pPr marL="798051" indent="-159628">
              <a:defRPr kumimoji="1" sz="2200">
                <a:solidFill>
                  <a:srgbClr val="424D43"/>
                </a:solidFill>
                <a:latin typeface="Palatino" charset="0"/>
                <a:ea typeface="ヒラギノ明朝 ProN W3" charset="0"/>
                <a:cs typeface="ヒラギノ明朝 ProN W3" charset="0"/>
                <a:sym typeface="Palatino" charset="0"/>
              </a:defRPr>
            </a:lvl3pPr>
            <a:lvl4pPr marL="1117296" indent="-159628">
              <a:defRPr kumimoji="1" sz="2200">
                <a:solidFill>
                  <a:srgbClr val="424D43"/>
                </a:solidFill>
                <a:latin typeface="Palatino" charset="0"/>
                <a:ea typeface="ヒラギノ明朝 ProN W3" charset="0"/>
                <a:cs typeface="ヒラギノ明朝 ProN W3" charset="0"/>
                <a:sym typeface="Palatino" charset="0"/>
              </a:defRPr>
            </a:lvl4pPr>
            <a:lvl5pPr marL="1436494" indent="-159628">
              <a:defRPr kumimoji="1" sz="2200">
                <a:solidFill>
                  <a:srgbClr val="424D43"/>
                </a:solidFill>
                <a:latin typeface="Palatino" charset="0"/>
                <a:ea typeface="ヒラギノ明朝 ProN W3" charset="0"/>
                <a:cs typeface="ヒラギノ明朝 ProN W3" charset="0"/>
                <a:sym typeface="Palatino" charset="0"/>
              </a:defRPr>
            </a:lvl5pPr>
            <a:lvl6pPr marL="1755734" indent="-159628"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74926" indent="-159628"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394155" indent="-159628"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13372" indent="-159628"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defTabSz="910840" fontAlgn="base">
              <a:spcBef>
                <a:spcPct val="0"/>
              </a:spcBef>
              <a:spcAft>
                <a:spcPct val="0"/>
              </a:spcAft>
              <a:defRPr/>
            </a:pPr>
            <a:fld id="{E82ADAF8-D5D5-4444-BB79-F1E1CFE9F439}" type="slidenum">
              <a:rPr lang="en-US" altLang="ja-JP" smtClean="0">
                <a:solidFill>
                  <a:srgbClr val="000000"/>
                </a:solidFill>
              </a:rPr>
              <a:pPr defTabSz="910840"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4757543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hf sldNum="0" hdr="0" ftr="0" dt="0"/>
  <p:txStyles>
    <p:titleStyle>
      <a:lvl1pPr algn="l" rtl="0" eaLnBrk="0" fontAlgn="base" hangingPunct="0">
        <a:spcBef>
          <a:spcPct val="0"/>
        </a:spcBef>
        <a:spcAft>
          <a:spcPct val="0"/>
        </a:spcAft>
        <a:defRPr sz="4400" b="1">
          <a:solidFill>
            <a:schemeClr val="tx1"/>
          </a:solidFill>
          <a:effectLst>
            <a:outerShdw blurRad="38100" dist="38100" dir="2700000" algn="tl">
              <a:srgbClr val="DDDDDD"/>
            </a:outerShdw>
          </a:effectLst>
          <a:latin typeface="+mj-lt"/>
          <a:ea typeface="+mj-ea"/>
          <a:cs typeface="+mj-cs"/>
          <a:sym typeface="Arial" charset="0"/>
        </a:defRPr>
      </a:lvl1pPr>
      <a:lvl2pPr algn="l" rtl="0" eaLnBrk="0" fontAlgn="base" hangingPunct="0">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2pPr>
      <a:lvl3pPr algn="l" rtl="0" eaLnBrk="0" fontAlgn="base" hangingPunct="0">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3pPr>
      <a:lvl4pPr algn="l" rtl="0" eaLnBrk="0" fontAlgn="base" hangingPunct="0">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4pPr>
      <a:lvl5pPr algn="l" rtl="0" eaLnBrk="0" fontAlgn="base" hangingPunct="0">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5pPr>
      <a:lvl6pPr marL="318951" algn="l" rtl="0" fontAlgn="base">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6pPr>
      <a:lvl7pPr marL="637930" algn="l" rtl="0" fontAlgn="base">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7pPr>
      <a:lvl8pPr marL="956939" algn="l" rtl="0" fontAlgn="base">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8pPr>
      <a:lvl9pPr marL="1275886" algn="l" rtl="0" fontAlgn="base">
        <a:spcBef>
          <a:spcPct val="0"/>
        </a:spcBef>
        <a:spcAft>
          <a:spcPct val="0"/>
        </a:spcAft>
        <a:defRPr sz="4400" b="1">
          <a:solidFill>
            <a:schemeClr val="tx1"/>
          </a:solidFill>
          <a:effectLst>
            <a:outerShdw blurRad="38100" dist="38100" dir="2700000" algn="tl">
              <a:srgbClr val="DDDDDD"/>
            </a:outerShdw>
          </a:effectLst>
          <a:latin typeface="Arial" charset="0"/>
          <a:ea typeface="ヒラギノ角ゴ ProN W6" charset="0"/>
          <a:cs typeface="ヒラギノ角ゴ ProN W6" charset="0"/>
          <a:sym typeface="Arial" charset="0"/>
        </a:defRPr>
      </a:lvl9pPr>
    </p:titleStyle>
    <p:bodyStyle>
      <a:lvl1pPr marL="230902" indent="-230902" algn="l" rtl="0" eaLnBrk="0" fontAlgn="base" hangingPunct="0">
        <a:spcBef>
          <a:spcPts val="773"/>
        </a:spcBef>
        <a:spcAft>
          <a:spcPct val="0"/>
        </a:spcAft>
        <a:buClr>
          <a:srgbClr val="000066"/>
        </a:buClr>
        <a:buSzPct val="100000"/>
        <a:buFont typeface="Wingdings" charset="0"/>
        <a:buChar char="n"/>
        <a:defRPr sz="3100" b="1">
          <a:solidFill>
            <a:schemeClr val="tx1"/>
          </a:solidFill>
          <a:latin typeface="+mn-lt"/>
          <a:ea typeface="+mn-ea"/>
          <a:cs typeface="+mn-cs"/>
          <a:sym typeface="Arial" charset="0"/>
        </a:defRPr>
      </a:lvl1pPr>
      <a:lvl2pPr marL="484020" indent="-192047" algn="l" rtl="0" eaLnBrk="0" fontAlgn="base" hangingPunct="0">
        <a:spcBef>
          <a:spcPts val="703"/>
        </a:spcBef>
        <a:spcAft>
          <a:spcPct val="0"/>
        </a:spcAft>
        <a:buClr>
          <a:srgbClr val="003399"/>
        </a:buClr>
        <a:buSzPct val="100000"/>
        <a:buFont typeface="Wingdings" charset="0"/>
        <a:buChar char="n"/>
        <a:defRPr sz="2700" b="1">
          <a:solidFill>
            <a:schemeClr val="tx1"/>
          </a:solidFill>
          <a:latin typeface="+mn-lt"/>
          <a:ea typeface="+mn-ea"/>
          <a:cs typeface="+mn-cs"/>
          <a:sym typeface="Arial" charset="0"/>
        </a:defRPr>
      </a:lvl2pPr>
      <a:lvl3pPr marL="763806" indent="-152081" algn="l" rtl="0" eaLnBrk="0" fontAlgn="base" hangingPunct="0">
        <a:spcBef>
          <a:spcPts val="562"/>
        </a:spcBef>
        <a:spcAft>
          <a:spcPct val="0"/>
        </a:spcAft>
        <a:buClr>
          <a:srgbClr val="3366CC"/>
        </a:buClr>
        <a:buSzPct val="100000"/>
        <a:buFont typeface="Wingdings" charset="0"/>
        <a:buChar char="n"/>
        <a:defRPr sz="2500" b="1">
          <a:solidFill>
            <a:schemeClr val="tx1"/>
          </a:solidFill>
          <a:latin typeface="+mn-lt"/>
          <a:ea typeface="+mn-ea"/>
          <a:cs typeface="+mn-cs"/>
          <a:sym typeface="Arial" charset="0"/>
        </a:defRPr>
      </a:lvl3pPr>
      <a:lvl4pPr marL="1083530" indent="-152081" algn="l" rtl="0" eaLnBrk="0" fontAlgn="base" hangingPunct="0">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4pPr>
      <a:lvl5pPr marL="1402137" indent="-152081" algn="l" rtl="0" eaLnBrk="0" fontAlgn="base" hangingPunct="0">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5pPr>
      <a:lvl6pPr marL="1726678" indent="-15950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6pPr>
      <a:lvl7pPr marL="2045654" indent="-15950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7pPr>
      <a:lvl8pPr marL="2364637" indent="-15950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8pPr>
      <a:lvl9pPr marL="2683612" indent="-15950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9pPr>
    </p:bodyStyle>
    <p:otherStyle>
      <a:defPPr>
        <a:defRPr lang="ja-JP"/>
      </a:defPPr>
      <a:lvl1pPr marL="0" algn="l" defTabSz="318951" rtl="0" eaLnBrk="1" latinLnBrk="0" hangingPunct="1">
        <a:defRPr kumimoji="1" sz="1300" kern="1200">
          <a:solidFill>
            <a:schemeClr val="tx1"/>
          </a:solidFill>
          <a:latin typeface="+mn-lt"/>
          <a:ea typeface="+mn-ea"/>
          <a:cs typeface="+mn-cs"/>
        </a:defRPr>
      </a:lvl1pPr>
      <a:lvl2pPr marL="318951" algn="l" defTabSz="318951" rtl="0" eaLnBrk="1" latinLnBrk="0" hangingPunct="1">
        <a:defRPr kumimoji="1" sz="1300" kern="1200">
          <a:solidFill>
            <a:schemeClr val="tx1"/>
          </a:solidFill>
          <a:latin typeface="+mn-lt"/>
          <a:ea typeface="+mn-ea"/>
          <a:cs typeface="+mn-cs"/>
        </a:defRPr>
      </a:lvl2pPr>
      <a:lvl3pPr marL="637930" algn="l" defTabSz="318951" rtl="0" eaLnBrk="1" latinLnBrk="0" hangingPunct="1">
        <a:defRPr kumimoji="1" sz="1300" kern="1200">
          <a:solidFill>
            <a:schemeClr val="tx1"/>
          </a:solidFill>
          <a:latin typeface="+mn-lt"/>
          <a:ea typeface="+mn-ea"/>
          <a:cs typeface="+mn-cs"/>
        </a:defRPr>
      </a:lvl3pPr>
      <a:lvl4pPr marL="956939" algn="l" defTabSz="318951" rtl="0" eaLnBrk="1" latinLnBrk="0" hangingPunct="1">
        <a:defRPr kumimoji="1" sz="1300" kern="1200">
          <a:solidFill>
            <a:schemeClr val="tx1"/>
          </a:solidFill>
          <a:latin typeface="+mn-lt"/>
          <a:ea typeface="+mn-ea"/>
          <a:cs typeface="+mn-cs"/>
        </a:defRPr>
      </a:lvl4pPr>
      <a:lvl5pPr marL="1275886" algn="l" defTabSz="318951" rtl="0" eaLnBrk="1" latinLnBrk="0" hangingPunct="1">
        <a:defRPr kumimoji="1" sz="1300" kern="1200">
          <a:solidFill>
            <a:schemeClr val="tx1"/>
          </a:solidFill>
          <a:latin typeface="+mn-lt"/>
          <a:ea typeface="+mn-ea"/>
          <a:cs typeface="+mn-cs"/>
        </a:defRPr>
      </a:lvl5pPr>
      <a:lvl6pPr marL="1594880" algn="l" defTabSz="318951" rtl="0" eaLnBrk="1" latinLnBrk="0" hangingPunct="1">
        <a:defRPr kumimoji="1" sz="1300" kern="1200">
          <a:solidFill>
            <a:schemeClr val="tx1"/>
          </a:solidFill>
          <a:latin typeface="+mn-lt"/>
          <a:ea typeface="+mn-ea"/>
          <a:cs typeface="+mn-cs"/>
        </a:defRPr>
      </a:lvl6pPr>
      <a:lvl7pPr marL="1913853" algn="l" defTabSz="318951" rtl="0" eaLnBrk="1" latinLnBrk="0" hangingPunct="1">
        <a:defRPr kumimoji="1" sz="1300" kern="1200">
          <a:solidFill>
            <a:schemeClr val="tx1"/>
          </a:solidFill>
          <a:latin typeface="+mn-lt"/>
          <a:ea typeface="+mn-ea"/>
          <a:cs typeface="+mn-cs"/>
        </a:defRPr>
      </a:lvl7pPr>
      <a:lvl8pPr marL="2232841" algn="l" defTabSz="318951" rtl="0" eaLnBrk="1" latinLnBrk="0" hangingPunct="1">
        <a:defRPr kumimoji="1" sz="1300" kern="1200">
          <a:solidFill>
            <a:schemeClr val="tx1"/>
          </a:solidFill>
          <a:latin typeface="+mn-lt"/>
          <a:ea typeface="+mn-ea"/>
          <a:cs typeface="+mn-cs"/>
        </a:defRPr>
      </a:lvl8pPr>
      <a:lvl9pPr marL="2551807" algn="l" defTabSz="318951" rtl="0" eaLnBrk="1" latinLnBrk="0" hangingPunct="1">
        <a:defRPr kumimoji="1"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9" y="91711"/>
            <a:ext cx="8233172" cy="1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331" tIns="35331" rIns="75535" bIns="35331" numCol="1" anchor="ctr" anchorCtr="0" compatLnSpc="1">
            <a:prstTxWarp prst="textNoShape">
              <a:avLst/>
            </a:prstTxWarp>
          </a:bodyPr>
          <a:lstStyle/>
          <a:p>
            <a:pPr lvl="0"/>
            <a:r>
              <a:rPr lang="en-US" altLang="ja-JP">
                <a:sym typeface="Arial" charset="0"/>
              </a:rPr>
              <a:t>Click to edit Master title style</a:t>
            </a:r>
          </a:p>
        </p:txBody>
      </p:sp>
      <p:sp>
        <p:nvSpPr>
          <p:cNvPr id="7170" name="Rectangle 2"/>
          <p:cNvSpPr>
            <a:spLocks noGrp="1" noChangeArrowheads="1"/>
          </p:cNvSpPr>
          <p:nvPr>
            <p:ph type="body" idx="1"/>
          </p:nvPr>
        </p:nvSpPr>
        <p:spPr bwMode="auto">
          <a:xfrm>
            <a:off x="455419" y="1598414"/>
            <a:ext cx="8233172" cy="5259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331" tIns="35331" rIns="75535" bIns="35331"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7171" name="Text Box 3"/>
          <p:cNvSpPr txBox="1">
            <a:spLocks noGrp="1" noChangeArrowheads="1"/>
          </p:cNvSpPr>
          <p:nvPr>
            <p:ph type="sldNum" sz="quarter" idx="4"/>
          </p:nvPr>
        </p:nvSpPr>
        <p:spPr bwMode="auto">
          <a:xfrm>
            <a:off x="7489777" y="6245207"/>
            <a:ext cx="258961" cy="250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3634" tIns="31796" rIns="63634" bIns="31796" numCol="1" anchor="t" anchorCtr="0" compatLnSpc="1">
            <a:prstTxWarp prst="textNoShape">
              <a:avLst/>
            </a:prstTxWarp>
          </a:bodyPr>
          <a:lstStyle>
            <a:lvl1pPr algn="ctr">
              <a:defRPr kumimoji="0" sz="1300">
                <a:solidFill>
                  <a:schemeClr val="tx1"/>
                </a:solidFill>
                <a:latin typeface="Arial" charset="0"/>
                <a:ea typeface="ヒラギノ明朝 ProN W3" charset="0"/>
                <a:cs typeface="Arial" charset="0"/>
                <a:sym typeface="Arial" charset="0"/>
              </a:defRPr>
            </a:lvl1pPr>
            <a:lvl2pPr marL="517432" indent="-198997">
              <a:defRPr kumimoji="1" sz="2200">
                <a:solidFill>
                  <a:srgbClr val="424D43"/>
                </a:solidFill>
                <a:latin typeface="Palatino" charset="0"/>
                <a:ea typeface="ヒラギノ明朝 ProN W3" charset="0"/>
                <a:cs typeface="ヒラギノ明朝 ProN W3" charset="0"/>
                <a:sym typeface="Palatino" charset="0"/>
              </a:defRPr>
            </a:lvl2pPr>
            <a:lvl3pPr marL="795924" indent="-159213">
              <a:defRPr kumimoji="1" sz="2200">
                <a:solidFill>
                  <a:srgbClr val="424D43"/>
                </a:solidFill>
                <a:latin typeface="Palatino" charset="0"/>
                <a:ea typeface="ヒラギノ明朝 ProN W3" charset="0"/>
                <a:cs typeface="ヒラギノ明朝 ProN W3" charset="0"/>
                <a:sym typeface="Palatino" charset="0"/>
              </a:defRPr>
            </a:lvl3pPr>
            <a:lvl4pPr marL="1114333" indent="-159213">
              <a:defRPr kumimoji="1" sz="2200">
                <a:solidFill>
                  <a:srgbClr val="424D43"/>
                </a:solidFill>
                <a:latin typeface="Palatino" charset="0"/>
                <a:ea typeface="ヒラギノ明朝 ProN W3" charset="0"/>
                <a:cs typeface="ヒラギノ明朝 ProN W3" charset="0"/>
                <a:sym typeface="Palatino" charset="0"/>
              </a:defRPr>
            </a:lvl4pPr>
            <a:lvl5pPr marL="1432677" indent="-159213">
              <a:defRPr kumimoji="1" sz="2200">
                <a:solidFill>
                  <a:srgbClr val="424D43"/>
                </a:solidFill>
                <a:latin typeface="Palatino" charset="0"/>
                <a:ea typeface="ヒラギノ明朝 ProN W3" charset="0"/>
                <a:cs typeface="ヒラギノ明朝 ProN W3" charset="0"/>
                <a:sym typeface="Palatino" charset="0"/>
              </a:defRPr>
            </a:lvl5pPr>
            <a:lvl6pPr marL="1751055" indent="-159213"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69419" indent="-159213"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387795" indent="-159213"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06164" indent="-159213"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defTabSz="909425" fontAlgn="base">
              <a:spcBef>
                <a:spcPct val="0"/>
              </a:spcBef>
              <a:spcAft>
                <a:spcPct val="0"/>
              </a:spcAft>
              <a:defRPr/>
            </a:pPr>
            <a:fld id="{34607307-BA7A-9D4A-BDAB-BC950D04FF0D}" type="slidenum">
              <a:rPr lang="en-US" altLang="ja-JP" smtClean="0">
                <a:solidFill>
                  <a:srgbClr val="000000"/>
                </a:solidFill>
              </a:rPr>
              <a:pPr defTabSz="909425"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9006645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hf sldNum="0" hdr="0" ftr="0" dt="0"/>
  <p:txStyles>
    <p:titleStyle>
      <a:lvl1pPr marL="4465" indent="-4465" algn="l" rtl="0" eaLnBrk="0" fontAlgn="base" hangingPunct="0">
        <a:spcBef>
          <a:spcPct val="0"/>
        </a:spcBef>
        <a:spcAft>
          <a:spcPct val="0"/>
        </a:spcAft>
        <a:defRPr sz="4400" b="1">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2pPr>
      <a:lvl3pPr marL="4465" indent="-4465"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3pPr>
      <a:lvl4pPr marL="4465" indent="-4465"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4pPr>
      <a:lvl5pPr marL="4465" indent="-4465" algn="l" rtl="0" eaLnBrk="0" fontAlgn="base" hangingPunct="0">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5pPr>
      <a:lvl6pPr marL="322551"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6pPr>
      <a:lvl7pPr marL="640669"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7pPr>
      <a:lvl8pPr marL="958793"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8pPr>
      <a:lvl9pPr marL="1276908" algn="l" rtl="0" fontAlgn="base">
        <a:spcBef>
          <a:spcPct val="0"/>
        </a:spcBef>
        <a:spcAft>
          <a:spcPct val="0"/>
        </a:spcAft>
        <a:defRPr sz="4400" b="1">
          <a:solidFill>
            <a:schemeClr val="tx1"/>
          </a:solidFill>
          <a:latin typeface="Arial" charset="0"/>
          <a:ea typeface="ヒラギノ角ゴ ProN W6" charset="0"/>
          <a:cs typeface="ヒラギノ角ゴ ProN W6" charset="0"/>
          <a:sym typeface="Arial" charset="0"/>
        </a:defRPr>
      </a:lvl9pPr>
    </p:titleStyle>
    <p:bodyStyle>
      <a:lvl1pPr marL="261103" indent="-233443" algn="l" rtl="0" eaLnBrk="0" fontAlgn="base" hangingPunct="0">
        <a:spcBef>
          <a:spcPts val="773"/>
        </a:spcBef>
        <a:spcAft>
          <a:spcPct val="0"/>
        </a:spcAft>
        <a:buClr>
          <a:srgbClr val="000066"/>
        </a:buClr>
        <a:buSzPct val="100000"/>
        <a:buFont typeface="Wingdings" charset="0"/>
        <a:buChar char="n"/>
        <a:defRPr sz="3100" b="1">
          <a:solidFill>
            <a:schemeClr val="tx1"/>
          </a:solidFill>
          <a:latin typeface="+mn-lt"/>
          <a:ea typeface="+mn-ea"/>
          <a:cs typeface="+mn-cs"/>
          <a:sym typeface="Arial" charset="0"/>
        </a:defRPr>
      </a:lvl1pPr>
      <a:lvl2pPr marL="504492" indent="-193606" algn="l" rtl="0" eaLnBrk="0" fontAlgn="base" hangingPunct="0">
        <a:spcBef>
          <a:spcPts val="633"/>
        </a:spcBef>
        <a:spcAft>
          <a:spcPct val="0"/>
        </a:spcAft>
        <a:buClr>
          <a:srgbClr val="003399"/>
        </a:buClr>
        <a:buSzPct val="100000"/>
        <a:buFont typeface="Wingdings" charset="0"/>
        <a:buChar char="n"/>
        <a:defRPr sz="2700" b="1">
          <a:solidFill>
            <a:schemeClr val="tx1"/>
          </a:solidFill>
          <a:latin typeface="+mn-lt"/>
          <a:ea typeface="+mn-ea"/>
          <a:cs typeface="+mn-cs"/>
          <a:sym typeface="Arial" charset="0"/>
        </a:defRPr>
      </a:lvl2pPr>
      <a:lvl3pPr marL="783322" indent="-153772" algn="l" rtl="0" eaLnBrk="0" fontAlgn="base" hangingPunct="0">
        <a:spcBef>
          <a:spcPts val="562"/>
        </a:spcBef>
        <a:spcAft>
          <a:spcPct val="0"/>
        </a:spcAft>
        <a:buClr>
          <a:srgbClr val="3366CC"/>
        </a:buClr>
        <a:buSzPct val="100000"/>
        <a:buFont typeface="Wingdings" charset="0"/>
        <a:buChar char="n"/>
        <a:defRPr sz="2500" b="1">
          <a:solidFill>
            <a:schemeClr val="tx1"/>
          </a:solidFill>
          <a:latin typeface="+mn-lt"/>
          <a:ea typeface="+mn-ea"/>
          <a:cs typeface="+mn-cs"/>
          <a:sym typeface="Arial" charset="0"/>
        </a:defRPr>
      </a:lvl3pPr>
      <a:lvl4pPr marL="1101903" indent="-153772" algn="l" rtl="0" eaLnBrk="0" fontAlgn="base" hangingPunct="0">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4pPr>
      <a:lvl5pPr marL="1420574" indent="-153772" algn="l" rtl="0" eaLnBrk="0" fontAlgn="base" hangingPunct="0">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5pPr>
      <a:lvl6pPr marL="1740809" indent="-15798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6pPr>
      <a:lvl7pPr marL="2058987" indent="-15798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7pPr>
      <a:lvl8pPr marL="2377111" indent="-15798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8pPr>
      <a:lvl9pPr marL="2695253" indent="-157985" algn="l" rtl="0" fontAlgn="base">
        <a:spcBef>
          <a:spcPts val="492"/>
        </a:spcBef>
        <a:spcAft>
          <a:spcPct val="0"/>
        </a:spcAft>
        <a:buClr>
          <a:srgbClr val="0099CC"/>
        </a:buClr>
        <a:buSzPct val="100000"/>
        <a:buFont typeface="Wingdings" charset="0"/>
        <a:buChar char="n"/>
        <a:defRPr sz="2000" b="1">
          <a:solidFill>
            <a:schemeClr val="tx1"/>
          </a:solidFill>
          <a:latin typeface="+mn-lt"/>
          <a:ea typeface="+mn-ea"/>
          <a:cs typeface="+mn-cs"/>
          <a:sym typeface="Arial" charset="0"/>
        </a:defRPr>
      </a:lvl9pPr>
    </p:bodyStyle>
    <p:otherStyle>
      <a:defPPr>
        <a:defRPr lang="ja-JP"/>
      </a:defPPr>
      <a:lvl1pPr marL="0" algn="l" defTabSz="318097" rtl="0" eaLnBrk="1" latinLnBrk="0" hangingPunct="1">
        <a:defRPr kumimoji="1" sz="1300" kern="1200">
          <a:solidFill>
            <a:schemeClr val="tx1"/>
          </a:solidFill>
          <a:latin typeface="+mn-lt"/>
          <a:ea typeface="+mn-ea"/>
          <a:cs typeface="+mn-cs"/>
        </a:defRPr>
      </a:lvl1pPr>
      <a:lvl2pPr marL="318097" algn="l" defTabSz="318097" rtl="0" eaLnBrk="1" latinLnBrk="0" hangingPunct="1">
        <a:defRPr kumimoji="1" sz="1300" kern="1200">
          <a:solidFill>
            <a:schemeClr val="tx1"/>
          </a:solidFill>
          <a:latin typeface="+mn-lt"/>
          <a:ea typeface="+mn-ea"/>
          <a:cs typeface="+mn-cs"/>
        </a:defRPr>
      </a:lvl2pPr>
      <a:lvl3pPr marL="636220" algn="l" defTabSz="318097" rtl="0" eaLnBrk="1" latinLnBrk="0" hangingPunct="1">
        <a:defRPr kumimoji="1" sz="1300" kern="1200">
          <a:solidFill>
            <a:schemeClr val="tx1"/>
          </a:solidFill>
          <a:latin typeface="+mn-lt"/>
          <a:ea typeface="+mn-ea"/>
          <a:cs typeface="+mn-cs"/>
        </a:defRPr>
      </a:lvl3pPr>
      <a:lvl4pPr marL="954392" algn="l" defTabSz="318097" rtl="0" eaLnBrk="1" latinLnBrk="0" hangingPunct="1">
        <a:defRPr kumimoji="1" sz="1300" kern="1200">
          <a:solidFill>
            <a:schemeClr val="tx1"/>
          </a:solidFill>
          <a:latin typeface="+mn-lt"/>
          <a:ea typeface="+mn-ea"/>
          <a:cs typeface="+mn-cs"/>
        </a:defRPr>
      </a:lvl4pPr>
      <a:lvl5pPr marL="1272498" algn="l" defTabSz="318097" rtl="0" eaLnBrk="1" latinLnBrk="0" hangingPunct="1">
        <a:defRPr kumimoji="1" sz="1300" kern="1200">
          <a:solidFill>
            <a:schemeClr val="tx1"/>
          </a:solidFill>
          <a:latin typeface="+mn-lt"/>
          <a:ea typeface="+mn-ea"/>
          <a:cs typeface="+mn-cs"/>
        </a:defRPr>
      </a:lvl5pPr>
      <a:lvl6pPr marL="1590648" algn="l" defTabSz="318097" rtl="0" eaLnBrk="1" latinLnBrk="0" hangingPunct="1">
        <a:defRPr kumimoji="1" sz="1300" kern="1200">
          <a:solidFill>
            <a:schemeClr val="tx1"/>
          </a:solidFill>
          <a:latin typeface="+mn-lt"/>
          <a:ea typeface="+mn-ea"/>
          <a:cs typeface="+mn-cs"/>
        </a:defRPr>
      </a:lvl6pPr>
      <a:lvl7pPr marL="1908765" algn="l" defTabSz="318097" rtl="0" eaLnBrk="1" latinLnBrk="0" hangingPunct="1">
        <a:defRPr kumimoji="1" sz="1300" kern="1200">
          <a:solidFill>
            <a:schemeClr val="tx1"/>
          </a:solidFill>
          <a:latin typeface="+mn-lt"/>
          <a:ea typeface="+mn-ea"/>
          <a:cs typeface="+mn-cs"/>
        </a:defRPr>
      </a:lvl7pPr>
      <a:lvl8pPr marL="2226910" algn="l" defTabSz="318097" rtl="0" eaLnBrk="1" latinLnBrk="0" hangingPunct="1">
        <a:defRPr kumimoji="1" sz="1300" kern="1200">
          <a:solidFill>
            <a:schemeClr val="tx1"/>
          </a:solidFill>
          <a:latin typeface="+mn-lt"/>
          <a:ea typeface="+mn-ea"/>
          <a:cs typeface="+mn-cs"/>
        </a:defRPr>
      </a:lvl8pPr>
      <a:lvl9pPr marL="2545036" algn="l" defTabSz="318097" rtl="0" eaLnBrk="1" latinLnBrk="0" hangingPunct="1">
        <a:defRPr kumimoji="1"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106" tIns="45552" rIns="91106" bIns="45552"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69"/>
            <a:ext cx="8229600" cy="4525963"/>
          </a:xfrm>
          <a:prstGeom prst="rect">
            <a:avLst/>
          </a:prstGeom>
        </p:spPr>
        <p:txBody>
          <a:bodyPr vert="horz" lIns="91106" tIns="45552" rIns="91106" bIns="45552"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422"/>
            <a:ext cx="2133600" cy="365125"/>
          </a:xfrm>
          <a:prstGeom prst="rect">
            <a:avLst/>
          </a:prstGeom>
        </p:spPr>
        <p:txBody>
          <a:bodyPr vert="horz" lIns="91106" tIns="45552" rIns="91106" bIns="45552" rtlCol="0" anchor="ctr"/>
          <a:lstStyle>
            <a:lvl1pPr algn="l">
              <a:defRPr sz="1200">
                <a:solidFill>
                  <a:schemeClr val="tx1">
                    <a:tint val="75000"/>
                  </a:schemeClr>
                </a:solidFill>
              </a:defRPr>
            </a:lvl1pPr>
          </a:lstStyle>
          <a:p>
            <a:pPr defTabSz="455523"/>
            <a:fld id="{985EF2E6-567F-B444-B076-EED6E944B930}" type="datetime1">
              <a:rPr lang="ja-JP" altLang="en-US" smtClean="0">
                <a:solidFill>
                  <a:prstClr val="black">
                    <a:tint val="75000"/>
                  </a:prstClr>
                </a:solidFill>
                <a:latin typeface="Calibri"/>
                <a:ea typeface="ＭＳ Ｐゴシック"/>
              </a:rPr>
              <a:pPr defTabSz="455523"/>
              <a:t>16/03/14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6" y="6356422"/>
            <a:ext cx="2895600" cy="365125"/>
          </a:xfrm>
          <a:prstGeom prst="rect">
            <a:avLst/>
          </a:prstGeom>
        </p:spPr>
        <p:txBody>
          <a:bodyPr vert="horz" lIns="91106" tIns="45552" rIns="91106" bIns="45552" rtlCol="0" anchor="ctr"/>
          <a:lstStyle>
            <a:lvl1pPr algn="ctr">
              <a:defRPr sz="1200">
                <a:solidFill>
                  <a:schemeClr val="tx1">
                    <a:tint val="75000"/>
                  </a:schemeClr>
                </a:solidFill>
              </a:defRPr>
            </a:lvl1pPr>
          </a:lstStyle>
          <a:p>
            <a:pPr defTabSz="455523"/>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422"/>
            <a:ext cx="2133600" cy="365125"/>
          </a:xfrm>
          <a:prstGeom prst="rect">
            <a:avLst/>
          </a:prstGeom>
        </p:spPr>
        <p:txBody>
          <a:bodyPr vert="horz" lIns="91106" tIns="45552" rIns="91106" bIns="45552" rtlCol="0" anchor="ctr"/>
          <a:lstStyle>
            <a:lvl1pPr algn="r">
              <a:defRPr sz="1200">
                <a:solidFill>
                  <a:schemeClr val="tx1">
                    <a:tint val="75000"/>
                  </a:schemeClr>
                </a:solidFill>
              </a:defRPr>
            </a:lvl1pPr>
          </a:lstStyle>
          <a:p>
            <a:pPr defTabSz="455523"/>
            <a:fld id="{E62C7B99-336F-3A4C-9CF0-9D0D913A28F3}" type="slidenum">
              <a:rPr lang="ja-JP" altLang="en-US" smtClean="0">
                <a:solidFill>
                  <a:prstClr val="black">
                    <a:tint val="75000"/>
                  </a:prstClr>
                </a:solidFill>
                <a:latin typeface="Calibri"/>
                <a:ea typeface="ＭＳ Ｐゴシック"/>
              </a:rPr>
              <a:pPr defTabSz="455523"/>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844797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455523" rtl="0" eaLnBrk="1" latinLnBrk="0" hangingPunct="1">
        <a:spcBef>
          <a:spcPct val="0"/>
        </a:spcBef>
        <a:buNone/>
        <a:defRPr kumimoji="1" sz="4400" kern="1200">
          <a:solidFill>
            <a:schemeClr val="tx1"/>
          </a:solidFill>
          <a:latin typeface="+mj-lt"/>
          <a:ea typeface="+mj-ea"/>
          <a:cs typeface="+mj-cs"/>
        </a:defRPr>
      </a:lvl1pPr>
    </p:titleStyle>
    <p:bodyStyle>
      <a:lvl1pPr marL="341667" indent="-341667" algn="l" defTabSz="455523" rtl="0" eaLnBrk="1" latinLnBrk="0" hangingPunct="1">
        <a:spcBef>
          <a:spcPct val="20000"/>
        </a:spcBef>
        <a:buFont typeface="Arial"/>
        <a:buChar char="•"/>
        <a:defRPr kumimoji="1" sz="3200" kern="1200">
          <a:solidFill>
            <a:schemeClr val="tx1"/>
          </a:solidFill>
          <a:latin typeface="+mn-lt"/>
          <a:ea typeface="+mn-ea"/>
          <a:cs typeface="+mn-cs"/>
        </a:defRPr>
      </a:lvl1pPr>
      <a:lvl2pPr marL="740246" indent="-284732" algn="l" defTabSz="455523" rtl="0" eaLnBrk="1" latinLnBrk="0" hangingPunct="1">
        <a:spcBef>
          <a:spcPct val="20000"/>
        </a:spcBef>
        <a:buFont typeface="Arial"/>
        <a:buChar char="–"/>
        <a:defRPr kumimoji="1" sz="2800" kern="1200">
          <a:solidFill>
            <a:schemeClr val="tx1"/>
          </a:solidFill>
          <a:latin typeface="+mn-lt"/>
          <a:ea typeface="+mn-ea"/>
          <a:cs typeface="+mn-cs"/>
        </a:defRPr>
      </a:lvl2pPr>
      <a:lvl3pPr marL="1138854" indent="-227757" algn="l" defTabSz="455523" rtl="0" eaLnBrk="1" latinLnBrk="0" hangingPunct="1">
        <a:spcBef>
          <a:spcPct val="20000"/>
        </a:spcBef>
        <a:buFont typeface="Arial"/>
        <a:buChar char="•"/>
        <a:defRPr kumimoji="1" sz="2400" kern="1200">
          <a:solidFill>
            <a:schemeClr val="tx1"/>
          </a:solidFill>
          <a:latin typeface="+mn-lt"/>
          <a:ea typeface="+mn-ea"/>
          <a:cs typeface="+mn-cs"/>
        </a:defRPr>
      </a:lvl3pPr>
      <a:lvl4pPr marL="1594379"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4pPr>
      <a:lvl5pPr marL="2049927"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5pPr>
      <a:lvl6pPr marL="2505478"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6pPr>
      <a:lvl7pPr marL="2960997"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7pPr>
      <a:lvl8pPr marL="3416540"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8pPr>
      <a:lvl9pPr marL="3872053" indent="-227757" algn="l" defTabSz="455523"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5523" rtl="0" eaLnBrk="1" latinLnBrk="0" hangingPunct="1">
        <a:defRPr kumimoji="1" sz="1800" kern="1200">
          <a:solidFill>
            <a:schemeClr val="tx1"/>
          </a:solidFill>
          <a:latin typeface="+mn-lt"/>
          <a:ea typeface="+mn-ea"/>
          <a:cs typeface="+mn-cs"/>
        </a:defRPr>
      </a:lvl1pPr>
      <a:lvl2pPr marL="455523" algn="l" defTabSz="455523" rtl="0" eaLnBrk="1" latinLnBrk="0" hangingPunct="1">
        <a:defRPr kumimoji="1" sz="1800" kern="1200">
          <a:solidFill>
            <a:schemeClr val="tx1"/>
          </a:solidFill>
          <a:latin typeface="+mn-lt"/>
          <a:ea typeface="+mn-ea"/>
          <a:cs typeface="+mn-cs"/>
        </a:defRPr>
      </a:lvl2pPr>
      <a:lvl3pPr marL="911074" algn="l" defTabSz="455523" rtl="0" eaLnBrk="1" latinLnBrk="0" hangingPunct="1">
        <a:defRPr kumimoji="1" sz="1800" kern="1200">
          <a:solidFill>
            <a:schemeClr val="tx1"/>
          </a:solidFill>
          <a:latin typeface="+mn-lt"/>
          <a:ea typeface="+mn-ea"/>
          <a:cs typeface="+mn-cs"/>
        </a:defRPr>
      </a:lvl3pPr>
      <a:lvl4pPr marL="1366621" algn="l" defTabSz="455523" rtl="0" eaLnBrk="1" latinLnBrk="0" hangingPunct="1">
        <a:defRPr kumimoji="1" sz="1800" kern="1200">
          <a:solidFill>
            <a:schemeClr val="tx1"/>
          </a:solidFill>
          <a:latin typeface="+mn-lt"/>
          <a:ea typeface="+mn-ea"/>
          <a:cs typeface="+mn-cs"/>
        </a:defRPr>
      </a:lvl4pPr>
      <a:lvl5pPr marL="1822153" algn="l" defTabSz="455523" rtl="0" eaLnBrk="1" latinLnBrk="0" hangingPunct="1">
        <a:defRPr kumimoji="1" sz="1800" kern="1200">
          <a:solidFill>
            <a:schemeClr val="tx1"/>
          </a:solidFill>
          <a:latin typeface="+mn-lt"/>
          <a:ea typeface="+mn-ea"/>
          <a:cs typeface="+mn-cs"/>
        </a:defRPr>
      </a:lvl5pPr>
      <a:lvl6pPr marL="2277702" algn="l" defTabSz="455523" rtl="0" eaLnBrk="1" latinLnBrk="0" hangingPunct="1">
        <a:defRPr kumimoji="1" sz="1800" kern="1200">
          <a:solidFill>
            <a:schemeClr val="tx1"/>
          </a:solidFill>
          <a:latin typeface="+mn-lt"/>
          <a:ea typeface="+mn-ea"/>
          <a:cs typeface="+mn-cs"/>
        </a:defRPr>
      </a:lvl6pPr>
      <a:lvl7pPr marL="2733239" algn="l" defTabSz="455523" rtl="0" eaLnBrk="1" latinLnBrk="0" hangingPunct="1">
        <a:defRPr kumimoji="1" sz="1800" kern="1200">
          <a:solidFill>
            <a:schemeClr val="tx1"/>
          </a:solidFill>
          <a:latin typeface="+mn-lt"/>
          <a:ea typeface="+mn-ea"/>
          <a:cs typeface="+mn-cs"/>
        </a:defRPr>
      </a:lvl7pPr>
      <a:lvl8pPr marL="3188770" algn="l" defTabSz="455523" rtl="0" eaLnBrk="1" latinLnBrk="0" hangingPunct="1">
        <a:defRPr kumimoji="1" sz="1800" kern="1200">
          <a:solidFill>
            <a:schemeClr val="tx1"/>
          </a:solidFill>
          <a:latin typeface="+mn-lt"/>
          <a:ea typeface="+mn-ea"/>
          <a:cs typeface="+mn-cs"/>
        </a:defRPr>
      </a:lvl8pPr>
      <a:lvl9pPr marL="3644299" algn="l" defTabSz="455523"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884" tIns="44956" rIns="89884" bIns="44956"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44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884" tIns="44956" rIns="89884" bIns="44956"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529"/>
            <a:ext cx="2133599" cy="365126"/>
          </a:xfrm>
          <a:prstGeom prst="rect">
            <a:avLst/>
          </a:prstGeom>
        </p:spPr>
        <p:txBody>
          <a:bodyPr vert="horz" wrap="square" lIns="89884" tIns="44956" rIns="89884" bIns="44956" numCol="1" anchor="ctr" anchorCtr="0" compatLnSpc="1">
            <a:prstTxWarp prst="textNoShape">
              <a:avLst/>
            </a:prstTxWarp>
          </a:bodyPr>
          <a:lstStyle>
            <a:lvl1pPr>
              <a:defRPr sz="1200">
                <a:solidFill>
                  <a:srgbClr val="898989"/>
                </a:solidFill>
                <a:latin typeface="Calibri" charset="0"/>
              </a:defRPr>
            </a:lvl1pPr>
          </a:lstStyle>
          <a:p>
            <a:pPr defTabSz="448103" fontAlgn="base">
              <a:spcBef>
                <a:spcPct val="0"/>
              </a:spcBef>
              <a:spcAft>
                <a:spcPct val="0"/>
              </a:spcAft>
            </a:pPr>
            <a:fld id="{B173166B-1483-564D-A80D-27D81D19B02A}" type="datetime1">
              <a:rPr lang="ja-JP" altLang="en-US" smtClean="0">
                <a:ea typeface="ＭＳ Ｐゴシック" charset="0"/>
                <a:cs typeface="ＭＳ Ｐゴシック" charset="0"/>
                <a:sym typeface="Palatino" charset="0"/>
              </a:rPr>
              <a:pPr defTabSz="448103" fontAlgn="base">
                <a:spcBef>
                  <a:spcPct val="0"/>
                </a:spcBef>
                <a:spcAft>
                  <a:spcPct val="0"/>
                </a:spcAft>
              </a:pPr>
              <a:t>16/03/14</a:t>
            </a:fld>
            <a:endParaRPr lang="en-US" altLang="ja-JP">
              <a:ea typeface="ＭＳ Ｐゴシック" charset="0"/>
              <a:cs typeface="ＭＳ Ｐゴシック" charset="0"/>
              <a:sym typeface="Palatino" charset="0"/>
            </a:endParaRPr>
          </a:p>
        </p:txBody>
      </p:sp>
      <p:sp>
        <p:nvSpPr>
          <p:cNvPr id="5" name="フッター プレースホルダー 4"/>
          <p:cNvSpPr>
            <a:spLocks noGrp="1"/>
          </p:cNvSpPr>
          <p:nvPr>
            <p:ph type="ftr" sz="quarter" idx="3"/>
          </p:nvPr>
        </p:nvSpPr>
        <p:spPr>
          <a:xfrm>
            <a:off x="3124202" y="6356529"/>
            <a:ext cx="2895601" cy="365126"/>
          </a:xfrm>
          <a:prstGeom prst="rect">
            <a:avLst/>
          </a:prstGeom>
        </p:spPr>
        <p:txBody>
          <a:bodyPr vert="horz" lIns="89884" tIns="44956" rIns="89884" bIns="44956" rtlCol="0" anchor="ctr"/>
          <a:lstStyle>
            <a:lvl1pPr algn="ctr" defTabSz="449620"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latin typeface="Calibri"/>
              <a:ea typeface="ＭＳ Ｐゴシック"/>
              <a:sym typeface="Palatino" charset="0"/>
            </a:endParaRPr>
          </a:p>
        </p:txBody>
      </p:sp>
      <p:sp>
        <p:nvSpPr>
          <p:cNvPr id="6" name="スライド番号プレースホルダー 5"/>
          <p:cNvSpPr>
            <a:spLocks noGrp="1"/>
          </p:cNvSpPr>
          <p:nvPr>
            <p:ph type="sldNum" sz="quarter" idx="4"/>
          </p:nvPr>
        </p:nvSpPr>
        <p:spPr>
          <a:xfrm>
            <a:off x="6553204" y="6356529"/>
            <a:ext cx="2133599" cy="365126"/>
          </a:xfrm>
          <a:prstGeom prst="rect">
            <a:avLst/>
          </a:prstGeom>
        </p:spPr>
        <p:txBody>
          <a:bodyPr vert="horz" wrap="square" lIns="89884" tIns="44956" rIns="89884" bIns="44956" numCol="1" anchor="ctr" anchorCtr="0" compatLnSpc="1">
            <a:prstTxWarp prst="textNoShape">
              <a:avLst/>
            </a:prstTxWarp>
          </a:bodyPr>
          <a:lstStyle>
            <a:lvl1pPr algn="r">
              <a:defRPr sz="1200">
                <a:solidFill>
                  <a:srgbClr val="898989"/>
                </a:solidFill>
                <a:latin typeface="Calibri" charset="0"/>
              </a:defRPr>
            </a:lvl1pPr>
          </a:lstStyle>
          <a:p>
            <a:pPr defTabSz="448103" fontAlgn="base">
              <a:spcBef>
                <a:spcPct val="0"/>
              </a:spcBef>
              <a:spcAft>
                <a:spcPct val="0"/>
              </a:spcAft>
            </a:pPr>
            <a:fld id="{605DB9E5-15CF-F341-BF2C-E01B83901405}" type="slidenum">
              <a:rPr lang="ja-JP" altLang="en-US" smtClean="0">
                <a:ea typeface="ＭＳ Ｐゴシック" charset="0"/>
                <a:cs typeface="ＭＳ Ｐゴシック" charset="0"/>
                <a:sym typeface="Palatino" charset="0"/>
              </a:rPr>
              <a:pPr defTabSz="448103" fontAlgn="base">
                <a:spcBef>
                  <a:spcPct val="0"/>
                </a:spcBef>
                <a:spcAft>
                  <a:spcPct val="0"/>
                </a:spcAft>
              </a:pPr>
              <a:t>‹#›</a:t>
            </a:fld>
            <a:endParaRPr lang="en-US" altLang="ja-JP">
              <a:ea typeface="ＭＳ Ｐゴシック" charset="0"/>
              <a:cs typeface="ＭＳ Ｐゴシック" charset="0"/>
              <a:sym typeface="Palatino" charset="0"/>
            </a:endParaRPr>
          </a:p>
        </p:txBody>
      </p:sp>
    </p:spTree>
    <p:extLst>
      <p:ext uri="{BB962C8B-B14F-4D97-AF65-F5344CB8AC3E}">
        <p14:creationId xmlns:p14="http://schemas.microsoft.com/office/powerpoint/2010/main" val="303789538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ctr" defTabSz="448103"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4810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4810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4810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4810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49644" algn="ctr" defTabSz="448103"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899287" algn="ctr" defTabSz="448103"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48968" algn="ctr" defTabSz="448103"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798606" algn="ctr" defTabSz="448103"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5698" indent="-335698" algn="l" defTabSz="448103"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29081" indent="-279527" algn="l" defTabSz="448103"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22581" indent="-223186" algn="l" defTabSz="448103"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72229" indent="-223186" algn="l" defTabSz="44810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21869" indent="-223186" algn="l" defTabSz="44810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72960" indent="-224761" algn="l" defTabSz="449620" rtl="0" eaLnBrk="1" latinLnBrk="0" hangingPunct="1">
        <a:spcBef>
          <a:spcPct val="20000"/>
        </a:spcBef>
        <a:buFont typeface="Arial"/>
        <a:buChar char="•"/>
        <a:defRPr kumimoji="1" sz="2000" kern="1200">
          <a:solidFill>
            <a:schemeClr val="tx1"/>
          </a:solidFill>
          <a:latin typeface="+mn-lt"/>
          <a:ea typeface="+mn-ea"/>
          <a:cs typeface="+mn-cs"/>
        </a:defRPr>
      </a:lvl6pPr>
      <a:lvl7pPr marL="2922579" indent="-224761" algn="l" defTabSz="449620" rtl="0" eaLnBrk="1" latinLnBrk="0" hangingPunct="1">
        <a:spcBef>
          <a:spcPct val="20000"/>
        </a:spcBef>
        <a:buFont typeface="Arial"/>
        <a:buChar char="•"/>
        <a:defRPr kumimoji="1" sz="2000" kern="1200">
          <a:solidFill>
            <a:schemeClr val="tx1"/>
          </a:solidFill>
          <a:latin typeface="+mn-lt"/>
          <a:ea typeface="+mn-ea"/>
          <a:cs typeface="+mn-cs"/>
        </a:defRPr>
      </a:lvl7pPr>
      <a:lvl8pPr marL="3372208" indent="-224761" algn="l" defTabSz="449620" rtl="0" eaLnBrk="1" latinLnBrk="0" hangingPunct="1">
        <a:spcBef>
          <a:spcPct val="20000"/>
        </a:spcBef>
        <a:buFont typeface="Arial"/>
        <a:buChar char="•"/>
        <a:defRPr kumimoji="1" sz="2000" kern="1200">
          <a:solidFill>
            <a:schemeClr val="tx1"/>
          </a:solidFill>
          <a:latin typeface="+mn-lt"/>
          <a:ea typeface="+mn-ea"/>
          <a:cs typeface="+mn-cs"/>
        </a:defRPr>
      </a:lvl8pPr>
      <a:lvl9pPr marL="3821829" indent="-224761" algn="l" defTabSz="44962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49620" rtl="0" eaLnBrk="1" latinLnBrk="0" hangingPunct="1">
        <a:defRPr kumimoji="1" sz="1800" kern="1200">
          <a:solidFill>
            <a:schemeClr val="tx1"/>
          </a:solidFill>
          <a:latin typeface="+mn-lt"/>
          <a:ea typeface="+mn-ea"/>
          <a:cs typeface="+mn-cs"/>
        </a:defRPr>
      </a:lvl1pPr>
      <a:lvl2pPr marL="449620" algn="l" defTabSz="449620" rtl="0" eaLnBrk="1" latinLnBrk="0" hangingPunct="1">
        <a:defRPr kumimoji="1" sz="1800" kern="1200">
          <a:solidFill>
            <a:schemeClr val="tx1"/>
          </a:solidFill>
          <a:latin typeface="+mn-lt"/>
          <a:ea typeface="+mn-ea"/>
          <a:cs typeface="+mn-cs"/>
        </a:defRPr>
      </a:lvl2pPr>
      <a:lvl3pPr marL="899242" algn="l" defTabSz="449620" rtl="0" eaLnBrk="1" latinLnBrk="0" hangingPunct="1">
        <a:defRPr kumimoji="1" sz="1800" kern="1200">
          <a:solidFill>
            <a:schemeClr val="tx1"/>
          </a:solidFill>
          <a:latin typeface="+mn-lt"/>
          <a:ea typeface="+mn-ea"/>
          <a:cs typeface="+mn-cs"/>
        </a:defRPr>
      </a:lvl3pPr>
      <a:lvl4pPr marL="1348897" algn="l" defTabSz="449620" rtl="0" eaLnBrk="1" latinLnBrk="0" hangingPunct="1">
        <a:defRPr kumimoji="1" sz="1800" kern="1200">
          <a:solidFill>
            <a:schemeClr val="tx1"/>
          </a:solidFill>
          <a:latin typeface="+mn-lt"/>
          <a:ea typeface="+mn-ea"/>
          <a:cs typeface="+mn-cs"/>
        </a:defRPr>
      </a:lvl4pPr>
      <a:lvl5pPr marL="1798514" algn="l" defTabSz="449620" rtl="0" eaLnBrk="1" latinLnBrk="0" hangingPunct="1">
        <a:defRPr kumimoji="1" sz="1800" kern="1200">
          <a:solidFill>
            <a:schemeClr val="tx1"/>
          </a:solidFill>
          <a:latin typeface="+mn-lt"/>
          <a:ea typeface="+mn-ea"/>
          <a:cs typeface="+mn-cs"/>
        </a:defRPr>
      </a:lvl5pPr>
      <a:lvl6pPr marL="2248166" algn="l" defTabSz="449620" rtl="0" eaLnBrk="1" latinLnBrk="0" hangingPunct="1">
        <a:defRPr kumimoji="1" sz="1800" kern="1200">
          <a:solidFill>
            <a:schemeClr val="tx1"/>
          </a:solidFill>
          <a:latin typeface="+mn-lt"/>
          <a:ea typeface="+mn-ea"/>
          <a:cs typeface="+mn-cs"/>
        </a:defRPr>
      </a:lvl6pPr>
      <a:lvl7pPr marL="2697765" algn="l" defTabSz="449620" rtl="0" eaLnBrk="1" latinLnBrk="0" hangingPunct="1">
        <a:defRPr kumimoji="1" sz="1800" kern="1200">
          <a:solidFill>
            <a:schemeClr val="tx1"/>
          </a:solidFill>
          <a:latin typeface="+mn-lt"/>
          <a:ea typeface="+mn-ea"/>
          <a:cs typeface="+mn-cs"/>
        </a:defRPr>
      </a:lvl7pPr>
      <a:lvl8pPr marL="3147417" algn="l" defTabSz="449620" rtl="0" eaLnBrk="1" latinLnBrk="0" hangingPunct="1">
        <a:defRPr kumimoji="1" sz="1800" kern="1200">
          <a:solidFill>
            <a:schemeClr val="tx1"/>
          </a:solidFill>
          <a:latin typeface="+mn-lt"/>
          <a:ea typeface="+mn-ea"/>
          <a:cs typeface="+mn-cs"/>
        </a:defRPr>
      </a:lvl8pPr>
      <a:lvl9pPr marL="3597016" algn="l" defTabSz="44962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5" y="107156"/>
            <a:ext cx="8233172"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84" tIns="35584" rIns="35584" bIns="35584" numCol="1" anchor="ctr" anchorCtr="0" compatLnSpc="1">
            <a:prstTxWarp prst="textNoShape">
              <a:avLst/>
            </a:prstTxWarp>
          </a:bodyPr>
          <a:lstStyle/>
          <a:p>
            <a:pPr lvl="0"/>
            <a:r>
              <a:rPr lang="en-US" altLang="ja-JP">
                <a:sym typeface="Palatino" charset="0"/>
              </a:rPr>
              <a:t>Click to edit Master title style</a:t>
            </a:r>
          </a:p>
        </p:txBody>
      </p:sp>
      <p:sp>
        <p:nvSpPr>
          <p:cNvPr id="3074" name="Rectangle 2"/>
          <p:cNvSpPr>
            <a:spLocks noGrp="1" noChangeArrowheads="1"/>
          </p:cNvSpPr>
          <p:nvPr>
            <p:ph type="body" idx="1"/>
          </p:nvPr>
        </p:nvSpPr>
        <p:spPr bwMode="auto">
          <a:xfrm>
            <a:off x="455415" y="1848514"/>
            <a:ext cx="8233172" cy="455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84" tIns="35584" rIns="35584" bIns="35584" numCol="1" anchor="ctr" anchorCtr="0" compatLnSpc="1">
            <a:prstTxWarp prst="textNoShape">
              <a:avLst/>
            </a:prstTxWarp>
          </a:bodyPr>
          <a:lstStyle/>
          <a:p>
            <a:pPr lvl="0"/>
            <a:r>
              <a:rPr lang="en-US" altLang="ja-JP">
                <a:sym typeface="Palatino" charset="0"/>
              </a:rPr>
              <a:t>Click to edit Master text styles</a:t>
            </a:r>
          </a:p>
          <a:p>
            <a:pPr lvl="1"/>
            <a:r>
              <a:rPr lang="en-US" altLang="ja-JP">
                <a:sym typeface="Palatino" charset="0"/>
              </a:rPr>
              <a:t>Second level</a:t>
            </a:r>
          </a:p>
          <a:p>
            <a:pPr lvl="2"/>
            <a:r>
              <a:rPr lang="en-US" altLang="ja-JP">
                <a:sym typeface="Palatino" charset="0"/>
              </a:rPr>
              <a:t>Third level</a:t>
            </a:r>
          </a:p>
          <a:p>
            <a:pPr lvl="3"/>
            <a:r>
              <a:rPr lang="en-US" altLang="ja-JP">
                <a:sym typeface="Palatino" charset="0"/>
              </a:rPr>
              <a:t>Fourth level</a:t>
            </a:r>
          </a:p>
          <a:p>
            <a:pPr lvl="4"/>
            <a:r>
              <a:rPr lang="en-US" altLang="ja-JP">
                <a:sym typeface="Palatino" charset="0"/>
              </a:rPr>
              <a:t>Fifth level</a:t>
            </a:r>
          </a:p>
        </p:txBody>
      </p:sp>
    </p:spTree>
    <p:extLst>
      <p:ext uri="{BB962C8B-B14F-4D97-AF65-F5344CB8AC3E}">
        <p14:creationId xmlns:p14="http://schemas.microsoft.com/office/powerpoint/2010/main" val="411602121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xmlns:p14="http://schemas.microsoft.com/office/powerpoint/2010/main"/>
  <p:hf sldNum="0" hdr="0" ftr="0" dt="0"/>
  <p:txStyles>
    <p:titleStyle>
      <a:lvl1pPr algn="l" rtl="0" fontAlgn="base">
        <a:spcBef>
          <a:spcPct val="0"/>
        </a:spcBef>
        <a:spcAft>
          <a:spcPct val="0"/>
        </a:spcAft>
        <a:defRPr sz="5700">
          <a:solidFill>
            <a:srgbClr val="FEFFFE"/>
          </a:solidFill>
          <a:latin typeface="+mj-lt"/>
          <a:ea typeface="+mj-ea"/>
          <a:cs typeface="+mj-cs"/>
          <a:sym typeface="Palatino" charset="0"/>
        </a:defRPr>
      </a:lvl1pPr>
      <a:lvl2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2pPr>
      <a:lvl3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3pPr>
      <a:lvl4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4pPr>
      <a:lvl5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5pPr>
      <a:lvl6pPr marL="320327"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6pPr>
      <a:lvl7pPr marL="640666"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7pPr>
      <a:lvl8pPr marL="961013"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8pPr>
      <a:lvl9pPr marL="1281344"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9pPr>
    </p:titleStyle>
    <p:bodyStyle>
      <a:lvl1pPr marL="311437"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1pPr>
      <a:lvl2pPr marL="587292"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2pPr>
      <a:lvl3pPr marL="898729"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3pPr>
      <a:lvl4pPr marL="1210166"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4pPr>
      <a:lvl5pPr marL="1521603"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5pPr>
      <a:lvl6pPr marL="1841926"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6pPr>
      <a:lvl7pPr marL="2162272"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7pPr>
      <a:lvl8pPr marL="2482604"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8pPr>
      <a:lvl9pPr marL="2802947"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9pPr>
    </p:bodyStyle>
    <p:otherStyle>
      <a:defPPr>
        <a:defRPr lang="ja-JP"/>
      </a:defPPr>
      <a:lvl1pPr marL="0" algn="l" defTabSz="320327" rtl="0" eaLnBrk="1" latinLnBrk="0" hangingPunct="1">
        <a:defRPr kumimoji="1" sz="1300" kern="1200">
          <a:solidFill>
            <a:schemeClr val="tx1"/>
          </a:solidFill>
          <a:latin typeface="+mn-lt"/>
          <a:ea typeface="+mn-ea"/>
          <a:cs typeface="+mn-cs"/>
        </a:defRPr>
      </a:lvl1pPr>
      <a:lvl2pPr marL="320327" algn="l" defTabSz="320327" rtl="0" eaLnBrk="1" latinLnBrk="0" hangingPunct="1">
        <a:defRPr kumimoji="1" sz="1300" kern="1200">
          <a:solidFill>
            <a:schemeClr val="tx1"/>
          </a:solidFill>
          <a:latin typeface="+mn-lt"/>
          <a:ea typeface="+mn-ea"/>
          <a:cs typeface="+mn-cs"/>
        </a:defRPr>
      </a:lvl2pPr>
      <a:lvl3pPr marL="640666" algn="l" defTabSz="320327" rtl="0" eaLnBrk="1" latinLnBrk="0" hangingPunct="1">
        <a:defRPr kumimoji="1" sz="1300" kern="1200">
          <a:solidFill>
            <a:schemeClr val="tx1"/>
          </a:solidFill>
          <a:latin typeface="+mn-lt"/>
          <a:ea typeface="+mn-ea"/>
          <a:cs typeface="+mn-cs"/>
        </a:defRPr>
      </a:lvl3pPr>
      <a:lvl4pPr marL="961013" algn="l" defTabSz="320327" rtl="0" eaLnBrk="1" latinLnBrk="0" hangingPunct="1">
        <a:defRPr kumimoji="1" sz="1300" kern="1200">
          <a:solidFill>
            <a:schemeClr val="tx1"/>
          </a:solidFill>
          <a:latin typeface="+mn-lt"/>
          <a:ea typeface="+mn-ea"/>
          <a:cs typeface="+mn-cs"/>
        </a:defRPr>
      </a:lvl4pPr>
      <a:lvl5pPr marL="1281344" algn="l" defTabSz="320327" rtl="0" eaLnBrk="1" latinLnBrk="0" hangingPunct="1">
        <a:defRPr kumimoji="1" sz="1300" kern="1200">
          <a:solidFill>
            <a:schemeClr val="tx1"/>
          </a:solidFill>
          <a:latin typeface="+mn-lt"/>
          <a:ea typeface="+mn-ea"/>
          <a:cs typeface="+mn-cs"/>
        </a:defRPr>
      </a:lvl5pPr>
      <a:lvl6pPr marL="1601690" algn="l" defTabSz="320327" rtl="0" eaLnBrk="1" latinLnBrk="0" hangingPunct="1">
        <a:defRPr kumimoji="1" sz="1300" kern="1200">
          <a:solidFill>
            <a:schemeClr val="tx1"/>
          </a:solidFill>
          <a:latin typeface="+mn-lt"/>
          <a:ea typeface="+mn-ea"/>
          <a:cs typeface="+mn-cs"/>
        </a:defRPr>
      </a:lvl6pPr>
      <a:lvl7pPr marL="1922017" algn="l" defTabSz="320327" rtl="0" eaLnBrk="1" latinLnBrk="0" hangingPunct="1">
        <a:defRPr kumimoji="1" sz="1300" kern="1200">
          <a:solidFill>
            <a:schemeClr val="tx1"/>
          </a:solidFill>
          <a:latin typeface="+mn-lt"/>
          <a:ea typeface="+mn-ea"/>
          <a:cs typeface="+mn-cs"/>
        </a:defRPr>
      </a:lvl7pPr>
      <a:lvl8pPr marL="2242360" algn="l" defTabSz="320327" rtl="0" eaLnBrk="1" latinLnBrk="0" hangingPunct="1">
        <a:defRPr kumimoji="1" sz="1300" kern="1200">
          <a:solidFill>
            <a:schemeClr val="tx1"/>
          </a:solidFill>
          <a:latin typeface="+mn-lt"/>
          <a:ea typeface="+mn-ea"/>
          <a:cs typeface="+mn-cs"/>
        </a:defRPr>
      </a:lvl8pPr>
      <a:lvl9pPr marL="2562699" algn="l" defTabSz="320327" rtl="0" eaLnBrk="1" latinLnBrk="0" hangingPunct="1">
        <a:defRPr kumimoji="1"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5415" y="107156"/>
            <a:ext cx="8233172"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84" tIns="35584" rIns="35584" bIns="35584" numCol="1" anchor="ctr" anchorCtr="0" compatLnSpc="1">
            <a:prstTxWarp prst="textNoShape">
              <a:avLst/>
            </a:prstTxWarp>
          </a:bodyPr>
          <a:lstStyle/>
          <a:p>
            <a:pPr lvl="0"/>
            <a:r>
              <a:rPr lang="en-US" altLang="ja-JP">
                <a:sym typeface="Palatino" charset="0"/>
              </a:rPr>
              <a:t>Click to edit Master title style</a:t>
            </a:r>
          </a:p>
        </p:txBody>
      </p:sp>
    </p:spTree>
    <p:extLst>
      <p:ext uri="{BB962C8B-B14F-4D97-AF65-F5344CB8AC3E}">
        <p14:creationId xmlns:p14="http://schemas.microsoft.com/office/powerpoint/2010/main" val="25255617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xmlns:p14="http://schemas.microsoft.com/office/powerpoint/2010/main"/>
  <p:hf sldNum="0" hdr="0" ftr="0" dt="0"/>
  <p:txStyles>
    <p:titleStyle>
      <a:lvl1pPr algn="l" rtl="0" fontAlgn="base">
        <a:spcBef>
          <a:spcPct val="0"/>
        </a:spcBef>
        <a:spcAft>
          <a:spcPct val="0"/>
        </a:spcAft>
        <a:defRPr sz="5700">
          <a:solidFill>
            <a:srgbClr val="FEFFFE"/>
          </a:solidFill>
          <a:latin typeface="+mj-lt"/>
          <a:ea typeface="+mj-ea"/>
          <a:cs typeface="+mj-cs"/>
          <a:sym typeface="Palatino" charset="0"/>
        </a:defRPr>
      </a:lvl1pPr>
      <a:lvl2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2pPr>
      <a:lvl3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3pPr>
      <a:lvl4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4pPr>
      <a:lvl5pPr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5pPr>
      <a:lvl6pPr marL="320327"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6pPr>
      <a:lvl7pPr marL="640666"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7pPr>
      <a:lvl8pPr marL="961013"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8pPr>
      <a:lvl9pPr marL="1281344" algn="l" rtl="0" fontAlgn="base">
        <a:spcBef>
          <a:spcPct val="0"/>
        </a:spcBef>
        <a:spcAft>
          <a:spcPct val="0"/>
        </a:spcAft>
        <a:defRPr sz="5700">
          <a:solidFill>
            <a:srgbClr val="FEFFFE"/>
          </a:solidFill>
          <a:latin typeface="Palatino" charset="0"/>
          <a:ea typeface="ヒラギノ明朝 ProN W3" charset="0"/>
          <a:cs typeface="ヒラギノ明朝 ProN W3" charset="0"/>
          <a:sym typeface="Palatino" charset="0"/>
        </a:defRPr>
      </a:lvl9pPr>
    </p:titleStyle>
    <p:bodyStyle>
      <a:lvl1pPr marL="311437"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1pPr>
      <a:lvl2pPr marL="622874"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2pPr>
      <a:lvl3pPr marL="934311"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3pPr>
      <a:lvl4pPr marL="1245748"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4pPr>
      <a:lvl5pPr marL="1557190"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5pPr>
      <a:lvl6pPr marL="1877526"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6pPr>
      <a:lvl7pPr marL="2197877"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7pPr>
      <a:lvl8pPr marL="2518211"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8pPr>
      <a:lvl9pPr marL="2838543" indent="-311437" algn="l" rtl="0" fontAlgn="base">
        <a:lnSpc>
          <a:spcPct val="120000"/>
        </a:lnSpc>
        <a:spcBef>
          <a:spcPts val="1687"/>
        </a:spcBef>
        <a:spcAft>
          <a:spcPct val="0"/>
        </a:spcAft>
        <a:buSzPct val="93000"/>
        <a:buChar char="•"/>
        <a:defRPr sz="2200">
          <a:solidFill>
            <a:schemeClr val="tx1"/>
          </a:solidFill>
          <a:latin typeface="+mn-lt"/>
          <a:ea typeface="+mn-ea"/>
          <a:cs typeface="+mn-cs"/>
          <a:sym typeface="Palatino" charset="0"/>
        </a:defRPr>
      </a:lvl9pPr>
    </p:bodyStyle>
    <p:otherStyle>
      <a:defPPr>
        <a:defRPr lang="ja-JP"/>
      </a:defPPr>
      <a:lvl1pPr marL="0" algn="l" defTabSz="320327" rtl="0" eaLnBrk="1" latinLnBrk="0" hangingPunct="1">
        <a:defRPr kumimoji="1" sz="1300" kern="1200">
          <a:solidFill>
            <a:schemeClr val="tx1"/>
          </a:solidFill>
          <a:latin typeface="+mn-lt"/>
          <a:ea typeface="+mn-ea"/>
          <a:cs typeface="+mn-cs"/>
        </a:defRPr>
      </a:lvl1pPr>
      <a:lvl2pPr marL="320327" algn="l" defTabSz="320327" rtl="0" eaLnBrk="1" latinLnBrk="0" hangingPunct="1">
        <a:defRPr kumimoji="1" sz="1300" kern="1200">
          <a:solidFill>
            <a:schemeClr val="tx1"/>
          </a:solidFill>
          <a:latin typeface="+mn-lt"/>
          <a:ea typeface="+mn-ea"/>
          <a:cs typeface="+mn-cs"/>
        </a:defRPr>
      </a:lvl2pPr>
      <a:lvl3pPr marL="640666" algn="l" defTabSz="320327" rtl="0" eaLnBrk="1" latinLnBrk="0" hangingPunct="1">
        <a:defRPr kumimoji="1" sz="1300" kern="1200">
          <a:solidFill>
            <a:schemeClr val="tx1"/>
          </a:solidFill>
          <a:latin typeface="+mn-lt"/>
          <a:ea typeface="+mn-ea"/>
          <a:cs typeface="+mn-cs"/>
        </a:defRPr>
      </a:lvl3pPr>
      <a:lvl4pPr marL="961013" algn="l" defTabSz="320327" rtl="0" eaLnBrk="1" latinLnBrk="0" hangingPunct="1">
        <a:defRPr kumimoji="1" sz="1300" kern="1200">
          <a:solidFill>
            <a:schemeClr val="tx1"/>
          </a:solidFill>
          <a:latin typeface="+mn-lt"/>
          <a:ea typeface="+mn-ea"/>
          <a:cs typeface="+mn-cs"/>
        </a:defRPr>
      </a:lvl4pPr>
      <a:lvl5pPr marL="1281344" algn="l" defTabSz="320327" rtl="0" eaLnBrk="1" latinLnBrk="0" hangingPunct="1">
        <a:defRPr kumimoji="1" sz="1300" kern="1200">
          <a:solidFill>
            <a:schemeClr val="tx1"/>
          </a:solidFill>
          <a:latin typeface="+mn-lt"/>
          <a:ea typeface="+mn-ea"/>
          <a:cs typeface="+mn-cs"/>
        </a:defRPr>
      </a:lvl5pPr>
      <a:lvl6pPr marL="1601690" algn="l" defTabSz="320327" rtl="0" eaLnBrk="1" latinLnBrk="0" hangingPunct="1">
        <a:defRPr kumimoji="1" sz="1300" kern="1200">
          <a:solidFill>
            <a:schemeClr val="tx1"/>
          </a:solidFill>
          <a:latin typeface="+mn-lt"/>
          <a:ea typeface="+mn-ea"/>
          <a:cs typeface="+mn-cs"/>
        </a:defRPr>
      </a:lvl6pPr>
      <a:lvl7pPr marL="1922017" algn="l" defTabSz="320327" rtl="0" eaLnBrk="1" latinLnBrk="0" hangingPunct="1">
        <a:defRPr kumimoji="1" sz="1300" kern="1200">
          <a:solidFill>
            <a:schemeClr val="tx1"/>
          </a:solidFill>
          <a:latin typeface="+mn-lt"/>
          <a:ea typeface="+mn-ea"/>
          <a:cs typeface="+mn-cs"/>
        </a:defRPr>
      </a:lvl7pPr>
      <a:lvl8pPr marL="2242360" algn="l" defTabSz="320327" rtl="0" eaLnBrk="1" latinLnBrk="0" hangingPunct="1">
        <a:defRPr kumimoji="1" sz="1300" kern="1200">
          <a:solidFill>
            <a:schemeClr val="tx1"/>
          </a:solidFill>
          <a:latin typeface="+mn-lt"/>
          <a:ea typeface="+mn-ea"/>
          <a:cs typeface="+mn-cs"/>
        </a:defRPr>
      </a:lvl8pPr>
      <a:lvl9pPr marL="2562699" algn="l" defTabSz="320327" rtl="0" eaLnBrk="1" latinLnBrk="0" hangingPunct="1">
        <a:defRPr kumimoji="1"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slac.stanford.edu/spires/find/wwwhepau/wwwscan?rawcmd=fin+%22Altmannshofer,%20W.%22" TargetMode="External"/><Relationship Id="rId4" Type="http://schemas.openxmlformats.org/officeDocument/2006/relationships/hyperlink" Target="http://www.slac.stanford.edu/spires/find/wwwhepau/wwwscan?rawcmd=fin+%22Buras,%20A.J.%22" TargetMode="External"/><Relationship Id="rId5" Type="http://schemas.openxmlformats.org/officeDocument/2006/relationships/hyperlink" Target="http://www.slac.stanford.edu/spires/find/wwwhepau/wwwscan?rawcmd=fin+%22Gori,%20S.%22" TargetMode="External"/><Relationship Id="rId6" Type="http://schemas.openxmlformats.org/officeDocument/2006/relationships/hyperlink" Target="http://www.slac.stanford.edu/spires/find/wwwhepau/wwwscan?rawcmd=fin+%22Paradisi,%20P.%22" TargetMode="External"/><Relationship Id="rId7" Type="http://schemas.openxmlformats.org/officeDocument/2006/relationships/hyperlink" Target="http://www.slac.stanford.edu/spires/find/wwwhepau/wwwscan?rawcmd=fin+%22Straub,%20D.M.%22" TargetMode="External"/><Relationship Id="rId8" Type="http://schemas.openxmlformats.org/officeDocument/2006/relationships/hyperlink" Target="http://www.slac.stanford.edu/spires/hep/te.shtml" TargetMode="External"/><Relationship Id="rId1" Type="http://schemas.openxmlformats.org/officeDocument/2006/relationships/slideLayout" Target="../slideLayouts/slideLayout145.xml"/><Relationship Id="rId2" Type="http://schemas.openxmlformats.org/officeDocument/2006/relationships/image" Target="../media/image44.png"/></Relationships>
</file>

<file path=ppt/slides/_rels/slide11.xml.rels><?xml version="1.0" encoding="UTF-8" standalone="yes"?>
<Relationships xmlns="http://schemas.openxmlformats.org/package/2006/relationships"><Relationship Id="rId9" Type="http://schemas.openxmlformats.org/officeDocument/2006/relationships/image" Target="../media/image52.png"/><Relationship Id="rId20" Type="http://schemas.openxmlformats.org/officeDocument/2006/relationships/image" Target="../media/image63.png"/><Relationship Id="rId21" Type="http://schemas.openxmlformats.org/officeDocument/2006/relationships/image" Target="../media/image64.png"/><Relationship Id="rId22" Type="http://schemas.openxmlformats.org/officeDocument/2006/relationships/image" Target="../media/image65.png"/><Relationship Id="rId10" Type="http://schemas.openxmlformats.org/officeDocument/2006/relationships/image" Target="../media/image53.jpeg"/><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 Id="rId15" Type="http://schemas.openxmlformats.org/officeDocument/2006/relationships/image" Target="../media/image58.png"/><Relationship Id="rId16" Type="http://schemas.openxmlformats.org/officeDocument/2006/relationships/image" Target="../media/image59.png"/><Relationship Id="rId17" Type="http://schemas.openxmlformats.org/officeDocument/2006/relationships/image" Target="../media/image60.png"/><Relationship Id="rId18" Type="http://schemas.openxmlformats.org/officeDocument/2006/relationships/image" Target="../media/image61.png"/><Relationship Id="rId19"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image" Target="../media/image6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7.png"/><Relationship Id="rId3"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46.xml"/><Relationship Id="rId2" Type="http://schemas.openxmlformats.org/officeDocument/2006/relationships/image" Target="../media/image69.png"/></Relationships>
</file>

<file path=ppt/slides/_rels/slide15.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84.png"/><Relationship Id="rId13" Type="http://schemas.openxmlformats.org/officeDocument/2006/relationships/image" Target="../media/image85.jpeg"/><Relationship Id="rId14" Type="http://schemas.openxmlformats.org/officeDocument/2006/relationships/image" Target="../media/image86.jpeg"/><Relationship Id="rId15" Type="http://schemas.openxmlformats.org/officeDocument/2006/relationships/image" Target="../media/image87.png"/><Relationship Id="rId16" Type="http://schemas.openxmlformats.org/officeDocument/2006/relationships/image" Target="../media/image52.png"/><Relationship Id="rId17" Type="http://schemas.openxmlformats.org/officeDocument/2006/relationships/image" Target="../media/image88.png"/><Relationship Id="rId18" Type="http://schemas.openxmlformats.org/officeDocument/2006/relationships/image" Target="../media/image89.emf"/><Relationship Id="rId19" Type="http://schemas.openxmlformats.org/officeDocument/2006/relationships/image" Target="../media/image90.png"/><Relationship Id="rId1" Type="http://schemas.openxmlformats.org/officeDocument/2006/relationships/slideLayout" Target="../slideLayouts/slideLayout145.xml"/><Relationship Id="rId2" Type="http://schemas.openxmlformats.org/officeDocument/2006/relationships/image" Target="../media/image75.jpeg"/><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4" Type="http://schemas.microsoft.com/office/2007/relationships/hdphoto" Target="../media/hdphoto1.wdp"/><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7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9" Type="http://schemas.openxmlformats.org/officeDocument/2006/relationships/image" Target="../media/image102.jpeg"/><Relationship Id="rId20" Type="http://schemas.openxmlformats.org/officeDocument/2006/relationships/image" Target="../media/image113.png"/><Relationship Id="rId21" Type="http://schemas.openxmlformats.org/officeDocument/2006/relationships/image" Target="../media/image114.png"/><Relationship Id="rId22" Type="http://schemas.openxmlformats.org/officeDocument/2006/relationships/image" Target="../media/image115.png"/><Relationship Id="rId10" Type="http://schemas.openxmlformats.org/officeDocument/2006/relationships/image" Target="../media/image103.jpeg"/><Relationship Id="rId11" Type="http://schemas.openxmlformats.org/officeDocument/2006/relationships/image" Target="../media/image104.jpeg"/><Relationship Id="rId12" Type="http://schemas.openxmlformats.org/officeDocument/2006/relationships/image" Target="../media/image105.jpeg"/><Relationship Id="rId13" Type="http://schemas.openxmlformats.org/officeDocument/2006/relationships/image" Target="../media/image106.jpeg"/><Relationship Id="rId14" Type="http://schemas.openxmlformats.org/officeDocument/2006/relationships/image" Target="../media/image107.jpeg"/><Relationship Id="rId15" Type="http://schemas.openxmlformats.org/officeDocument/2006/relationships/image" Target="../media/image108.jpeg"/><Relationship Id="rId16" Type="http://schemas.openxmlformats.org/officeDocument/2006/relationships/image" Target="../media/image109.jpeg"/><Relationship Id="rId17" Type="http://schemas.openxmlformats.org/officeDocument/2006/relationships/image" Target="../media/image110.jpeg"/><Relationship Id="rId18" Type="http://schemas.openxmlformats.org/officeDocument/2006/relationships/image" Target="../media/image111.jpeg"/><Relationship Id="rId19" Type="http://schemas.openxmlformats.org/officeDocument/2006/relationships/image" Target="../media/image112.png"/><Relationship Id="rId1" Type="http://schemas.openxmlformats.org/officeDocument/2006/relationships/slideLayout" Target="../slideLayouts/slideLayout106.xml"/><Relationship Id="rId2" Type="http://schemas.openxmlformats.org/officeDocument/2006/relationships/notesSlide" Target="../notesSlides/notesSlide5.xml"/><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8"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png"/><Relationship Id="rId1" Type="http://schemas.openxmlformats.org/officeDocument/2006/relationships/slideLayout" Target="../slideLayouts/slideLayout106.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57.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76.emf"/><Relationship Id="rId5" Type="http://schemas.openxmlformats.org/officeDocument/2006/relationships/image" Target="../media/image77.emf"/><Relationship Id="rId6" Type="http://schemas.openxmlformats.org/officeDocument/2006/relationships/image" Target="../media/image124.png"/><Relationship Id="rId1" Type="http://schemas.openxmlformats.org/officeDocument/2006/relationships/slideLayout" Target="../slideLayouts/slideLayout24.xml"/><Relationship Id="rId2"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emf"/><Relationship Id="rId5" Type="http://schemas.openxmlformats.org/officeDocument/2006/relationships/image" Target="../media/image128.png"/><Relationship Id="rId1" Type="http://schemas.openxmlformats.org/officeDocument/2006/relationships/slideLayout" Target="../slideLayouts/slideLayout235.xml"/><Relationship Id="rId2"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8.xml"/><Relationship Id="rId3" Type="http://schemas.openxmlformats.org/officeDocument/2006/relationships/image" Target="../media/image135.jpeg"/></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21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36.png"/></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128.xml"/><Relationship Id="rId2" Type="http://schemas.openxmlformats.org/officeDocument/2006/relationships/image" Target="../media/image1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46.jpeg"/><Relationship Id="rId3" Type="http://schemas.openxmlformats.org/officeDocument/2006/relationships/image" Target="../media/image1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48.png"/></Relationships>
</file>

<file path=ppt/slides/_rels/slide39.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 Type="http://schemas.openxmlformats.org/officeDocument/2006/relationships/slideLayout" Target="../slideLayouts/slideLayout134.xml"/><Relationship Id="rId2" Type="http://schemas.openxmlformats.org/officeDocument/2006/relationships/image" Target="../media/image1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20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4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 Id="rId3" Type="http://schemas.openxmlformats.org/officeDocument/2006/relationships/image" Target="../media/image1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8.png"/></Relationships>
</file>

<file path=ppt/slides/_rels/slide52.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emf"/><Relationship Id="rId7" Type="http://schemas.openxmlformats.org/officeDocument/2006/relationships/image" Target="../media/image183.png"/><Relationship Id="rId1" Type="http://schemas.openxmlformats.org/officeDocument/2006/relationships/slideLayout" Target="../slideLayouts/slideLayout190.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3" Type="http://schemas.openxmlformats.org/officeDocument/2006/relationships/image" Target="../media/image184.emf"/><Relationship Id="rId4" Type="http://schemas.openxmlformats.org/officeDocument/2006/relationships/image" Target="../media/image185.emf"/><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194.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188.png"/><Relationship Id="rId3" Type="http://schemas.openxmlformats.org/officeDocument/2006/relationships/image" Target="../media/image18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79.xml"/><Relationship Id="rId2"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33.png"/></Relationships>
</file>

<file path=ppt/slides/_rels/slide64.xml.rels><?xml version="1.0" encoding="UTF-8" standalone="yes"?>
<Relationships xmlns="http://schemas.openxmlformats.org/package/2006/relationships"><Relationship Id="rId11" Type="http://schemas.openxmlformats.org/officeDocument/2006/relationships/image" Target="../media/image197.jpeg"/><Relationship Id="rId12" Type="http://schemas.openxmlformats.org/officeDocument/2006/relationships/image" Target="../media/image198.jpeg"/><Relationship Id="rId1" Type="http://schemas.openxmlformats.org/officeDocument/2006/relationships/slideLayout" Target="../slideLayouts/slideLayout268.xml"/><Relationship Id="rId2" Type="http://schemas.openxmlformats.org/officeDocument/2006/relationships/notesSlide" Target="../notesSlides/notesSlide19.xml"/><Relationship Id="rId3" Type="http://schemas.openxmlformats.org/officeDocument/2006/relationships/image" Target="../media/image190.jpeg"/><Relationship Id="rId4" Type="http://schemas.openxmlformats.org/officeDocument/2006/relationships/image" Target="../media/image191.jpeg"/><Relationship Id="rId5" Type="http://schemas.openxmlformats.org/officeDocument/2006/relationships/image" Target="../media/image192.jpeg"/><Relationship Id="rId6" Type="http://schemas.openxmlformats.org/officeDocument/2006/relationships/image" Target="../media/image193.jpeg"/><Relationship Id="rId7" Type="http://schemas.openxmlformats.org/officeDocument/2006/relationships/image" Target="../media/image194.jpeg"/><Relationship Id="rId8" Type="http://schemas.openxmlformats.org/officeDocument/2006/relationships/image" Target="../media/image195.jpeg"/><Relationship Id="rId9" Type="http://schemas.openxmlformats.org/officeDocument/2006/relationships/image" Target="../media/image196.jpeg"/><Relationship Id="rId10"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emf"/><Relationship Id="rId5" Type="http://schemas.openxmlformats.org/officeDocument/2006/relationships/image" Target="../media/image201.emf"/><Relationship Id="rId6" Type="http://schemas.openxmlformats.org/officeDocument/2006/relationships/image" Target="../media/image202.jpeg"/><Relationship Id="rId7" Type="http://schemas.openxmlformats.org/officeDocument/2006/relationships/image" Target="../media/image203.png"/><Relationship Id="rId1" Type="http://schemas.openxmlformats.org/officeDocument/2006/relationships/slideLayout" Target="../slideLayouts/slideLayout284.xml"/><Relationship Id="rId2" Type="http://schemas.openxmlformats.org/officeDocument/2006/relationships/notesSlide" Target="../notesSlides/notesSlide20.xml"/></Relationships>
</file>

<file path=ppt/slides/_rels/slide66.xml.rels><?xml version="1.0" encoding="UTF-8" standalone="yes"?>
<Relationships xmlns="http://schemas.openxmlformats.org/package/2006/relationships"><Relationship Id="rId3" Type="http://schemas.openxmlformats.org/officeDocument/2006/relationships/image" Target="../media/image205.jpeg"/><Relationship Id="rId4" Type="http://schemas.openxmlformats.org/officeDocument/2006/relationships/image" Target="../media/image206.png"/><Relationship Id="rId5" Type="http://schemas.openxmlformats.org/officeDocument/2006/relationships/image" Target="../media/image207.jpeg"/><Relationship Id="rId6" Type="http://schemas.openxmlformats.org/officeDocument/2006/relationships/image" Target="../media/image208.jpeg"/><Relationship Id="rId7" Type="http://schemas.openxmlformats.org/officeDocument/2006/relationships/image" Target="../media/image209.jpeg"/><Relationship Id="rId8" Type="http://schemas.openxmlformats.org/officeDocument/2006/relationships/image" Target="../media/image210.jpeg"/><Relationship Id="rId1" Type="http://schemas.openxmlformats.org/officeDocument/2006/relationships/slideLayout" Target="../slideLayouts/slideLayout279.xml"/><Relationship Id="rId2" Type="http://schemas.openxmlformats.org/officeDocument/2006/relationships/image" Target="../media/image204.jpeg"/></Relationships>
</file>

<file path=ppt/slides/_rels/slide67.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jpeg"/><Relationship Id="rId6" Type="http://schemas.openxmlformats.org/officeDocument/2006/relationships/image" Target="../media/image215.png"/><Relationship Id="rId1" Type="http://schemas.openxmlformats.org/officeDocument/2006/relationships/slideLayout" Target="../slideLayouts/slideLayout284.xml"/><Relationship Id="rId2" Type="http://schemas.openxmlformats.org/officeDocument/2006/relationships/image" Target="../media/image211.png"/></Relationships>
</file>

<file path=ppt/slides/_rels/slide68.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jpeg"/><Relationship Id="rId5" Type="http://schemas.openxmlformats.org/officeDocument/2006/relationships/image" Target="../media/image219.png"/><Relationship Id="rId6" Type="http://schemas.openxmlformats.org/officeDocument/2006/relationships/image" Target="../media/image220.jpeg"/><Relationship Id="rId7" Type="http://schemas.openxmlformats.org/officeDocument/2006/relationships/image" Target="../media/image221.jpeg"/><Relationship Id="rId1" Type="http://schemas.openxmlformats.org/officeDocument/2006/relationships/slideLayout" Target="../slideLayouts/slideLayout161.xml"/><Relationship Id="rId2" Type="http://schemas.openxmlformats.org/officeDocument/2006/relationships/image" Target="../media/image216.jpeg"/></Relationships>
</file>

<file path=ppt/slides/_rels/slide69.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1" Type="http://schemas.openxmlformats.org/officeDocument/2006/relationships/slideLayout" Target="../slideLayouts/slideLayout246.xml"/><Relationship Id="rId2" Type="http://schemas.openxmlformats.org/officeDocument/2006/relationships/image" Target="../media/image222.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90.xml"/><Relationship Id="rId2"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228.gif"/><Relationship Id="rId4" Type="http://schemas.openxmlformats.org/officeDocument/2006/relationships/image" Target="../media/image229.png"/><Relationship Id="rId5" Type="http://schemas.openxmlformats.org/officeDocument/2006/relationships/image" Target="../media/image230.jpeg"/><Relationship Id="rId6" Type="http://schemas.openxmlformats.org/officeDocument/2006/relationships/image" Target="../media/image231.jpeg"/><Relationship Id="rId7" Type="http://schemas.openxmlformats.org/officeDocument/2006/relationships/image" Target="../media/image232.jpeg"/><Relationship Id="rId8" Type="http://schemas.openxmlformats.org/officeDocument/2006/relationships/image" Target="../media/image209.jpeg"/><Relationship Id="rId9" Type="http://schemas.openxmlformats.org/officeDocument/2006/relationships/image" Target="../media/image233.jpeg"/><Relationship Id="rId1" Type="http://schemas.openxmlformats.org/officeDocument/2006/relationships/slideLayout" Target="../slideLayouts/slideLayout279.xml"/><Relationship Id="rId2"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3" Type="http://schemas.openxmlformats.org/officeDocument/2006/relationships/image" Target="../media/image234.jpeg"/><Relationship Id="rId4" Type="http://schemas.openxmlformats.org/officeDocument/2006/relationships/image" Target="../media/image235.jpeg"/><Relationship Id="rId5" Type="http://schemas.openxmlformats.org/officeDocument/2006/relationships/image" Target="../media/image236.png"/><Relationship Id="rId6" Type="http://schemas.openxmlformats.org/officeDocument/2006/relationships/image" Target="../media/image237.jpeg"/><Relationship Id="rId7" Type="http://schemas.openxmlformats.org/officeDocument/2006/relationships/image" Target="../media/image238.gif"/><Relationship Id="rId8" Type="http://schemas.openxmlformats.org/officeDocument/2006/relationships/image" Target="../media/image239.jpeg"/><Relationship Id="rId9" Type="http://schemas.openxmlformats.org/officeDocument/2006/relationships/image" Target="../media/image240.jpeg"/><Relationship Id="rId1" Type="http://schemas.openxmlformats.org/officeDocument/2006/relationships/slideLayout" Target="../slideLayouts/slideLayout278.xml"/><Relationship Id="rId2"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image" Target="../media/image250.jpeg"/><Relationship Id="rId4" Type="http://schemas.openxmlformats.org/officeDocument/2006/relationships/image" Target="../media/image251.png"/><Relationship Id="rId1" Type="http://schemas.openxmlformats.org/officeDocument/2006/relationships/slideLayout" Target="../slideLayouts/slideLayout182.xml"/><Relationship Id="rId2" Type="http://schemas.openxmlformats.org/officeDocument/2006/relationships/image" Target="../media/image249.jpeg"/></Relationships>
</file>

<file path=ppt/slides/_rels/slide81.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254.jpeg"/><Relationship Id="rId5" Type="http://schemas.openxmlformats.org/officeDocument/2006/relationships/image" Target="../media/image255.jpeg"/><Relationship Id="rId1" Type="http://schemas.openxmlformats.org/officeDocument/2006/relationships/slideLayout" Target="../slideLayouts/slideLayout178.xml"/><Relationship Id="rId2" Type="http://schemas.openxmlformats.org/officeDocument/2006/relationships/image" Target="../media/image252.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256.jpg"/></Relationships>
</file>

<file path=ppt/slides/_rels/slide83.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9.png"/><Relationship Id="rId5" Type="http://schemas.openxmlformats.org/officeDocument/2006/relationships/image" Target="../media/image260.png"/><Relationship Id="rId6" Type="http://schemas.openxmlformats.org/officeDocument/2006/relationships/image" Target="../media/image261.png"/><Relationship Id="rId7" Type="http://schemas.openxmlformats.org/officeDocument/2006/relationships/image" Target="../media/image262.png"/><Relationship Id="rId1" Type="http://schemas.openxmlformats.org/officeDocument/2006/relationships/slideLayout" Target="../slideLayouts/slideLayout60.xml"/><Relationship Id="rId2" Type="http://schemas.openxmlformats.org/officeDocument/2006/relationships/image" Target="../media/image257.png"/></Relationships>
</file>

<file path=ppt/slides/_rels/slide84.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jpeg"/><Relationship Id="rId5" Type="http://schemas.openxmlformats.org/officeDocument/2006/relationships/image" Target="../media/image266.png"/><Relationship Id="rId1" Type="http://schemas.openxmlformats.org/officeDocument/2006/relationships/slideLayout" Target="../slideLayouts/slideLayout60.xml"/><Relationship Id="rId2" Type="http://schemas.openxmlformats.org/officeDocument/2006/relationships/image" Target="../media/image263.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43.png"/><Relationship Id="rId1" Type="http://schemas.openxmlformats.org/officeDocument/2006/relationships/slideLayout" Target="../slideLayouts/slideLayout301.xml"/><Relationship Id="rId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図 4" descr="J-PARC-Aer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116419" y="1472618"/>
            <a:ext cx="8866887" cy="2738848"/>
          </a:xfrm>
          <a:prstGeom prst="rect">
            <a:avLst/>
          </a:prstGeom>
          <a:solidFill>
            <a:srgbClr val="9BBB59">
              <a:alpha val="30196"/>
            </a:srgbClr>
          </a:solidFill>
          <a:ln>
            <a:noFill/>
          </a:ln>
          <a:effectLst>
            <a:outerShdw blurRad="63500" dist="20000" dir="5400000" rotWithShape="0">
              <a:srgbClr val="000000">
                <a:alpha val="37999"/>
              </a:srgbClr>
            </a:outerShdw>
          </a:effectLst>
          <a:extLst>
            <a:ext uri="{91240B29-F687-4f45-9708-019B960494DF}">
              <a14:hiddenLine xmlns:a14="http://schemas.microsoft.com/office/drawing/2010/main" w="38100">
                <a:solidFill>
                  <a:srgbClr val="000000"/>
                </a:solidFill>
                <a:miter lim="800000"/>
                <a:headEnd/>
                <a:tailEnd/>
              </a14:hiddenLine>
            </a:ext>
          </a:extLst>
        </p:spPr>
        <p:txBody>
          <a:bodyPr wrap="square" lIns="91073" tIns="45540" rIns="91073" bIns="45540">
            <a:spAutoFit/>
          </a:bodyPr>
          <a:lstStyle/>
          <a:p>
            <a:pPr algn="ctr" defTabSz="455358">
              <a:defRPr/>
            </a:pPr>
            <a:r>
              <a:rPr lang="en-US" altLang="ja-JP" sz="4400" b="1" dirty="0" err="1" smtClean="0">
                <a:solidFill>
                  <a:prstClr val="white"/>
                </a:solidFill>
                <a:latin typeface="Arial" pitchFamily="34" charset="0"/>
                <a:cs typeface="Arial" pitchFamily="34" charset="0"/>
              </a:rPr>
              <a:t>Flavour</a:t>
            </a:r>
            <a:r>
              <a:rPr lang="en-US" altLang="ja-JP" sz="4400" b="1" dirty="0" smtClean="0">
                <a:solidFill>
                  <a:prstClr val="white"/>
                </a:solidFill>
                <a:latin typeface="Arial" pitchFamily="34" charset="0"/>
                <a:cs typeface="Arial" pitchFamily="34" charset="0"/>
              </a:rPr>
              <a:t> Physics at </a:t>
            </a:r>
            <a:r>
              <a:rPr lang="en-US" altLang="ja-JP" sz="4400" b="1" dirty="0" smtClean="0">
                <a:solidFill>
                  <a:prstClr val="white"/>
                </a:solidFill>
                <a:latin typeface="Arial" pitchFamily="34" charset="0"/>
                <a:cs typeface="Arial" pitchFamily="34" charset="0"/>
              </a:rPr>
              <a:t>J</a:t>
            </a:r>
            <a:r>
              <a:rPr lang="en-US" altLang="ja-JP" sz="4400" b="1" dirty="0">
                <a:solidFill>
                  <a:prstClr val="white"/>
                </a:solidFill>
                <a:latin typeface="Arial" pitchFamily="34" charset="0"/>
                <a:cs typeface="Arial" pitchFamily="34" charset="0"/>
              </a:rPr>
              <a:t>-PARC</a:t>
            </a:r>
          </a:p>
          <a:p>
            <a:pPr algn="ctr" defTabSz="455358">
              <a:defRPr/>
            </a:pPr>
            <a:r>
              <a:rPr lang="en-US" altLang="ja-JP" sz="3200" b="1" i="1" dirty="0" smtClean="0">
                <a:solidFill>
                  <a:prstClr val="white"/>
                </a:solidFill>
                <a:latin typeface="Arial" pitchFamily="34" charset="0"/>
                <a:cs typeface="Arial" pitchFamily="34" charset="0"/>
              </a:rPr>
              <a:t> WRU</a:t>
            </a:r>
            <a:r>
              <a:rPr lang="en-US" altLang="ja-JP" sz="3200" b="1" i="1" dirty="0" smtClean="0">
                <a:solidFill>
                  <a:prstClr val="white"/>
                </a:solidFill>
                <a:latin typeface="Arial" pitchFamily="34" charset="0"/>
                <a:cs typeface="Arial" pitchFamily="34" charset="0"/>
              </a:rPr>
              <a:t> Symposium on</a:t>
            </a:r>
          </a:p>
          <a:p>
            <a:pPr algn="ctr" defTabSz="455358">
              <a:defRPr/>
            </a:pPr>
            <a:r>
              <a:rPr lang="en-US" altLang="ja-JP" sz="3200" b="1" i="1" dirty="0" smtClean="0">
                <a:solidFill>
                  <a:prstClr val="white"/>
                </a:solidFill>
                <a:latin typeface="Arial" pitchFamily="34" charset="0"/>
                <a:cs typeface="Arial" pitchFamily="34" charset="0"/>
              </a:rPr>
              <a:t>“Interplay between </a:t>
            </a:r>
            <a:r>
              <a:rPr lang="en-US" altLang="ja-JP" sz="3200" b="1" i="1" dirty="0">
                <a:solidFill>
                  <a:prstClr val="white"/>
                </a:solidFill>
                <a:latin typeface="Arial" pitchFamily="34" charset="0"/>
                <a:cs typeface="Arial" pitchFamily="34" charset="0"/>
              </a:rPr>
              <a:t>LHC and Flavor Physics</a:t>
            </a:r>
            <a:r>
              <a:rPr lang="en-US" altLang="ja-JP" sz="3200" b="1" i="1" dirty="0" smtClean="0">
                <a:solidFill>
                  <a:prstClr val="white"/>
                </a:solidFill>
                <a:latin typeface="Arial" pitchFamily="34" charset="0"/>
                <a:cs typeface="Arial" pitchFamily="34" charset="0"/>
              </a:rPr>
              <a:t>”</a:t>
            </a:r>
            <a:endParaRPr lang="en-US" altLang="ja-JP" sz="3200" b="1" i="1" dirty="0">
              <a:solidFill>
                <a:prstClr val="white"/>
              </a:solidFill>
              <a:latin typeface="Arial" pitchFamily="34" charset="0"/>
              <a:cs typeface="Arial" pitchFamily="34" charset="0"/>
            </a:endParaRPr>
          </a:p>
          <a:p>
            <a:pPr algn="ctr" defTabSz="455358">
              <a:defRPr/>
            </a:pPr>
            <a:r>
              <a:rPr lang="en-US" altLang="ja-JP" sz="3200" i="1" dirty="0">
                <a:solidFill>
                  <a:prstClr val="white"/>
                </a:solidFill>
                <a:latin typeface="Arial" pitchFamily="34" charset="0"/>
                <a:ea typeface="ＭＳ Ｐゴシック"/>
                <a:cs typeface="Arial" pitchFamily="34" charset="0"/>
              </a:rPr>
              <a:t>March </a:t>
            </a:r>
            <a:r>
              <a:rPr lang="en-US" altLang="ja-JP" sz="3200" i="1" dirty="0" smtClean="0">
                <a:solidFill>
                  <a:prstClr val="white"/>
                </a:solidFill>
                <a:latin typeface="Arial" pitchFamily="34" charset="0"/>
                <a:ea typeface="ＭＳ Ｐゴシック"/>
                <a:cs typeface="Arial" pitchFamily="34" charset="0"/>
              </a:rPr>
              <a:t>1</a:t>
            </a:r>
            <a:r>
              <a:rPr lang="en-US" altLang="ja-JP" sz="3200" i="1" dirty="0" smtClean="0">
                <a:solidFill>
                  <a:prstClr val="white"/>
                </a:solidFill>
                <a:latin typeface="Arial" pitchFamily="34" charset="0"/>
                <a:ea typeface="ＭＳ Ｐゴシック"/>
                <a:cs typeface="Arial" pitchFamily="34" charset="0"/>
              </a:rPr>
              <a:t>4-15</a:t>
            </a:r>
            <a:r>
              <a:rPr lang="en-US" altLang="ja-JP" sz="3200" i="1" dirty="0" smtClean="0">
                <a:solidFill>
                  <a:prstClr val="white"/>
                </a:solidFill>
                <a:latin typeface="Arial" pitchFamily="34" charset="0"/>
                <a:ea typeface="ＭＳ Ｐゴシック"/>
                <a:cs typeface="Arial" pitchFamily="34" charset="0"/>
              </a:rPr>
              <a:t>, </a:t>
            </a:r>
            <a:r>
              <a:rPr lang="en-US" altLang="ja-JP" sz="3200" i="1" dirty="0">
                <a:solidFill>
                  <a:prstClr val="white"/>
                </a:solidFill>
                <a:latin typeface="Arial" pitchFamily="34" charset="0"/>
                <a:ea typeface="ＭＳ Ｐゴシック"/>
                <a:cs typeface="Arial" pitchFamily="34" charset="0"/>
              </a:rPr>
              <a:t>2016</a:t>
            </a:r>
            <a:endParaRPr lang="en-US" altLang="ja-JP" sz="3200" i="1" dirty="0">
              <a:solidFill>
                <a:schemeClr val="bg1"/>
              </a:solidFill>
            </a:endParaRPr>
          </a:p>
          <a:p>
            <a:pPr algn="ctr" defTabSz="455358">
              <a:defRPr/>
            </a:pPr>
            <a:r>
              <a:rPr lang="en-US" altLang="ja-JP" sz="3200" i="1" dirty="0">
                <a:solidFill>
                  <a:schemeClr val="bg1"/>
                </a:solidFill>
              </a:rPr>
              <a:t> </a:t>
            </a:r>
            <a:r>
              <a:rPr lang="en-US" altLang="ja-JP" sz="3200" i="1" dirty="0" smtClean="0">
                <a:solidFill>
                  <a:schemeClr val="bg1"/>
                </a:solidFill>
              </a:rPr>
              <a:t>Nagoya</a:t>
            </a:r>
            <a:r>
              <a:rPr lang="en-US" altLang="ja-JP" sz="3200" i="1" dirty="0" smtClean="0">
                <a:solidFill>
                  <a:schemeClr val="bg1"/>
                </a:solidFill>
              </a:rPr>
              <a:t>, </a:t>
            </a:r>
            <a:r>
              <a:rPr lang="en-US" altLang="ja-JP" sz="3200" i="1" dirty="0" smtClean="0">
                <a:solidFill>
                  <a:schemeClr val="bg1"/>
                </a:solidFill>
              </a:rPr>
              <a:t>Japan</a:t>
            </a:r>
            <a:endParaRPr lang="en-US" altLang="ja-JP" sz="3200" i="1" dirty="0">
              <a:solidFill>
                <a:schemeClr val="bg1"/>
              </a:solidFill>
              <a:latin typeface="Arial" pitchFamily="34" charset="0"/>
              <a:ea typeface="ＭＳ Ｐゴシック"/>
              <a:cs typeface="Arial" pitchFamily="34" charset="0"/>
            </a:endParaRPr>
          </a:p>
        </p:txBody>
      </p:sp>
      <p:sp>
        <p:nvSpPr>
          <p:cNvPr id="4" name="サブタイトル 2"/>
          <p:cNvSpPr txBox="1">
            <a:spLocks/>
          </p:cNvSpPr>
          <p:nvPr/>
        </p:nvSpPr>
        <p:spPr>
          <a:xfrm>
            <a:off x="116419" y="4549261"/>
            <a:ext cx="8914871" cy="2195084"/>
          </a:xfrm>
          <a:prstGeom prst="rect">
            <a:avLst/>
          </a:prstGeom>
          <a:solidFill>
            <a:schemeClr val="accent1">
              <a:alpha val="45000"/>
            </a:schemeClr>
          </a:solidFill>
          <a:effectLst/>
        </p:spPr>
        <p:txBody>
          <a:bodyPr lIns="91080" tIns="45543" rIns="91080" bIns="45543">
            <a:no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defTabSz="455613" fontAlgn="base">
              <a:spcBef>
                <a:spcPct val="0"/>
              </a:spcBef>
              <a:spcAft>
                <a:spcPct val="0"/>
              </a:spcAft>
              <a:defRPr kumimoji="1">
                <a:solidFill>
                  <a:schemeClr val="tx1"/>
                </a:solidFill>
                <a:latin typeface="Calibri" charset="0"/>
                <a:ea typeface="ＭＳ Ｐゴシック" charset="0"/>
              </a:defRPr>
            </a:lvl6pPr>
            <a:lvl7pPr marL="2971800" indent="-228600" defTabSz="455613" fontAlgn="base">
              <a:spcBef>
                <a:spcPct val="0"/>
              </a:spcBef>
              <a:spcAft>
                <a:spcPct val="0"/>
              </a:spcAft>
              <a:defRPr kumimoji="1">
                <a:solidFill>
                  <a:schemeClr val="tx1"/>
                </a:solidFill>
                <a:latin typeface="Calibri" charset="0"/>
                <a:ea typeface="ＭＳ Ｐゴシック" charset="0"/>
              </a:defRPr>
            </a:lvl7pPr>
            <a:lvl8pPr marL="3429000" indent="-228600" defTabSz="455613" fontAlgn="base">
              <a:spcBef>
                <a:spcPct val="0"/>
              </a:spcBef>
              <a:spcAft>
                <a:spcPct val="0"/>
              </a:spcAft>
              <a:defRPr kumimoji="1">
                <a:solidFill>
                  <a:schemeClr val="tx1"/>
                </a:solidFill>
                <a:latin typeface="Calibri" charset="0"/>
                <a:ea typeface="ＭＳ Ｐゴシック" charset="0"/>
              </a:defRPr>
            </a:lvl8pPr>
            <a:lvl9pPr marL="3886200" indent="-228600" defTabSz="455613" fontAlgn="base">
              <a:spcBef>
                <a:spcPct val="0"/>
              </a:spcBef>
              <a:spcAft>
                <a:spcPct val="0"/>
              </a:spcAft>
              <a:defRPr kumimoji="1">
                <a:solidFill>
                  <a:schemeClr val="tx1"/>
                </a:solidFill>
                <a:latin typeface="Calibri" charset="0"/>
                <a:ea typeface="ＭＳ Ｐゴシック" charset="0"/>
              </a:defRPr>
            </a:lvl9pPr>
          </a:lstStyle>
          <a:p>
            <a:pPr algn="ctr">
              <a:lnSpc>
                <a:spcPct val="90000"/>
              </a:lnSpc>
              <a:spcBef>
                <a:spcPct val="20000"/>
              </a:spcBef>
              <a:buFont typeface="Arial" charset="0"/>
              <a:buNone/>
            </a:pPr>
            <a:r>
              <a:rPr lang="en-US" altLang="ja-JP" sz="3600" dirty="0" err="1">
                <a:solidFill>
                  <a:srgbClr val="FFFFFF"/>
                </a:solidFill>
                <a:latin typeface="Arial"/>
                <a:cs typeface="Arial"/>
              </a:rPr>
              <a:t>Naohito</a:t>
            </a:r>
            <a:r>
              <a:rPr lang="en-US" altLang="ja-JP" sz="3600" dirty="0">
                <a:solidFill>
                  <a:srgbClr val="FFFFFF"/>
                </a:solidFill>
                <a:latin typeface="Arial"/>
                <a:cs typeface="Arial"/>
              </a:rPr>
              <a:t> SAITO (J-PARC / KEK)</a:t>
            </a:r>
          </a:p>
          <a:p>
            <a:pPr algn="ctr">
              <a:lnSpc>
                <a:spcPct val="90000"/>
              </a:lnSpc>
              <a:spcBef>
                <a:spcPct val="20000"/>
              </a:spcBef>
              <a:buFont typeface="Arial" charset="0"/>
              <a:buNone/>
            </a:pPr>
            <a:r>
              <a:rPr lang="en-US" altLang="ja-JP" sz="3600" dirty="0" err="1">
                <a:solidFill>
                  <a:srgbClr val="FFFFFF"/>
                </a:solidFill>
                <a:latin typeface="Arial"/>
                <a:cs typeface="Arial"/>
              </a:rPr>
              <a:t>naohito.saito@kek.jp</a:t>
            </a:r>
            <a:endParaRPr lang="en-US" altLang="ja-JP" sz="3600" dirty="0">
              <a:solidFill>
                <a:srgbClr val="FFFFFF"/>
              </a:solidFill>
              <a:latin typeface="Arial"/>
              <a:cs typeface="Arial"/>
            </a:endParaRPr>
          </a:p>
          <a:p>
            <a:pPr algn="ctr">
              <a:lnSpc>
                <a:spcPct val="90000"/>
              </a:lnSpc>
              <a:spcBef>
                <a:spcPct val="20000"/>
              </a:spcBef>
              <a:buFont typeface="Arial" charset="0"/>
              <a:buNone/>
            </a:pPr>
            <a:r>
              <a:rPr lang="en-US" altLang="ja-JP" sz="2400" dirty="0">
                <a:solidFill>
                  <a:srgbClr val="FFFFFF"/>
                </a:solidFill>
                <a:latin typeface="Arial"/>
                <a:cs typeface="Arial"/>
              </a:rPr>
              <a:t>High Energy Accelerator Research Organization (KEK) </a:t>
            </a:r>
          </a:p>
          <a:p>
            <a:pPr algn="ctr">
              <a:lnSpc>
                <a:spcPct val="90000"/>
              </a:lnSpc>
              <a:spcBef>
                <a:spcPct val="20000"/>
              </a:spcBef>
              <a:buFont typeface="Arial" charset="0"/>
              <a:buNone/>
            </a:pPr>
            <a:r>
              <a:rPr lang="en-US" altLang="ja-JP" sz="2400" dirty="0">
                <a:solidFill>
                  <a:srgbClr val="FFFFFF"/>
                </a:solidFill>
                <a:latin typeface="Arial"/>
                <a:cs typeface="Arial"/>
              </a:rPr>
              <a:t>Japan Atomic Energy Agency (JAEA)</a:t>
            </a:r>
          </a:p>
        </p:txBody>
      </p:sp>
      <p:grpSp>
        <p:nvGrpSpPr>
          <p:cNvPr id="65541" name="図形グループ 10"/>
          <p:cNvGrpSpPr>
            <a:grpSpLocks/>
          </p:cNvGrpSpPr>
          <p:nvPr/>
        </p:nvGrpSpPr>
        <p:grpSpPr bwMode="auto">
          <a:xfrm>
            <a:off x="6002338" y="55566"/>
            <a:ext cx="3028950" cy="1155700"/>
            <a:chOff x="6001694" y="54917"/>
            <a:chExt cx="3029684" cy="1155700"/>
          </a:xfrm>
        </p:grpSpPr>
        <p:sp>
          <p:nvSpPr>
            <p:cNvPr id="10" name="角丸四角形 9"/>
            <p:cNvSpPr/>
            <p:nvPr/>
          </p:nvSpPr>
          <p:spPr>
            <a:xfrm>
              <a:off x="6001694" y="54918"/>
              <a:ext cx="3029684" cy="1155699"/>
            </a:xfrm>
            <a:prstGeom prst="roundRect">
              <a:avLst/>
            </a:prstGeom>
            <a:solidFill>
              <a:schemeClr val="bg1">
                <a:alpha val="4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defTabSz="455358">
                <a:defRPr/>
              </a:pPr>
              <a:endParaRPr lang="ja-JP" altLang="en-US"/>
            </a:p>
          </p:txBody>
        </p:sp>
        <p:pic>
          <p:nvPicPr>
            <p:cNvPr id="65545" name="図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49686" y="54917"/>
              <a:ext cx="2933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656651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6843"/>
            <a:ext cx="8229600" cy="955290"/>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Power</a:t>
            </a:r>
            <a:r>
              <a:rPr kumimoji="1" lang="ja-JP" altLang="en-US" dirty="0" smtClean="0"/>
              <a:t> </a:t>
            </a:r>
            <a:r>
              <a:rPr kumimoji="1" lang="en-US" altLang="ja-JP" dirty="0" smtClean="0"/>
              <a:t>of</a:t>
            </a:r>
            <a:r>
              <a:rPr kumimoji="1" lang="ja-JP" altLang="en-US" dirty="0" smtClean="0"/>
              <a:t> </a:t>
            </a:r>
            <a:r>
              <a:rPr kumimoji="1" lang="en-US" altLang="ja-JP" dirty="0" err="1" smtClean="0"/>
              <a:t>Flavour</a:t>
            </a:r>
            <a:endParaRPr kumimoji="1" lang="ja-JP" altLang="en-US" dirty="0"/>
          </a:p>
        </p:txBody>
      </p:sp>
      <p:sp>
        <p:nvSpPr>
          <p:cNvPr id="3" name="コンテンツ プレースホルダー 2"/>
          <p:cNvSpPr>
            <a:spLocks noGrp="1"/>
          </p:cNvSpPr>
          <p:nvPr>
            <p:ph idx="1"/>
          </p:nvPr>
        </p:nvSpPr>
        <p:spPr>
          <a:xfrm>
            <a:off x="140884" y="1322835"/>
            <a:ext cx="2983842" cy="4934624"/>
          </a:xfrm>
        </p:spPr>
        <p:txBody>
          <a:bodyPr/>
          <a:lstStyle/>
          <a:p>
            <a:r>
              <a:rPr kumimoji="1" lang="en-US" altLang="ja-JP" dirty="0" smtClean="0"/>
              <a:t>Important to measure selected important processes</a:t>
            </a:r>
          </a:p>
          <a:p>
            <a:r>
              <a:rPr lang="en-US" altLang="ja-JP" dirty="0" smtClean="0"/>
              <a:t>J-PARC </a:t>
            </a:r>
            <a:r>
              <a:rPr lang="en-US" altLang="ja-JP" dirty="0" err="1" smtClean="0"/>
              <a:t>flavour</a:t>
            </a:r>
            <a:r>
              <a:rPr lang="en-US" altLang="ja-JP" dirty="0" smtClean="0"/>
              <a:t> studies cover those!</a:t>
            </a:r>
            <a:endParaRPr kumimoji="1" lang="ja-JP" alt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916" y="1142036"/>
            <a:ext cx="5527477" cy="521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4"/>
          <p:cNvSpPr>
            <a:spLocks/>
          </p:cNvSpPr>
          <p:nvPr/>
        </p:nvSpPr>
        <p:spPr bwMode="auto">
          <a:xfrm>
            <a:off x="86609" y="6449087"/>
            <a:ext cx="5604495" cy="3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defTabSz="640147" fontAlgn="base">
              <a:spcBef>
                <a:spcPct val="0"/>
              </a:spcBef>
              <a:spcAft>
                <a:spcPct val="0"/>
              </a:spcAft>
            </a:pPr>
            <a:r>
              <a:rPr kumimoji="0" lang="en-US" altLang="ja-JP" sz="800" dirty="0">
                <a:solidFill>
                  <a:srgbClr val="000000"/>
                </a:solidFill>
                <a:latin typeface="Times" charset="0"/>
                <a:ea typeface="ヒラギノ明朝 ProN W3" charset="0"/>
                <a:cs typeface="Times" charset="0"/>
                <a:sym typeface="Times" charset="0"/>
              </a:rPr>
              <a:t>Anatomy</a:t>
            </a:r>
            <a:r>
              <a:rPr kumimoji="0" lang="en-US" altLang="ja-JP" sz="800" b="1" dirty="0">
                <a:solidFill>
                  <a:srgbClr val="000000"/>
                </a:solidFill>
                <a:latin typeface="Times" charset="0"/>
                <a:ea typeface="ヒラギノ明朝 ProN W3" charset="0"/>
                <a:cs typeface="Times" charset="0"/>
                <a:sym typeface="Times" charset="0"/>
              </a:rPr>
              <a:t> and Phenomenology of FCNC and CPV Effects in SUSY Theories.</a:t>
            </a:r>
            <a:r>
              <a:rPr kumimoji="0" lang="en-US" altLang="ja-JP" sz="800" dirty="0">
                <a:solidFill>
                  <a:srgbClr val="000000"/>
                </a:solidFill>
                <a:latin typeface="Times" charset="0"/>
                <a:ea typeface="ヒラギノ明朝 ProN W3" charset="0"/>
                <a:cs typeface="Times" charset="0"/>
                <a:sym typeface="Times" charset="0"/>
              </a:rPr>
              <a:t> </a:t>
            </a:r>
          </a:p>
          <a:p>
            <a:pPr defTabSz="640147" fontAlgn="base">
              <a:spcBef>
                <a:spcPct val="0"/>
              </a:spcBef>
              <a:spcAft>
                <a:spcPct val="0"/>
              </a:spcAft>
            </a:pPr>
            <a:r>
              <a:rPr kumimoji="0" lang="en-US" altLang="ja-JP" sz="800" u="sng" dirty="0">
                <a:solidFill>
                  <a:srgbClr val="0024E4"/>
                </a:solidFill>
                <a:latin typeface="Times" charset="0"/>
                <a:ea typeface="ヒラギノ明朝 ProN W3" charset="0"/>
                <a:cs typeface="Times" charset="0"/>
                <a:sym typeface="Times" charset="0"/>
                <a:hlinkClick r:id="rId3"/>
              </a:rPr>
              <a:t>W. Altmannshofer</a:t>
            </a:r>
            <a:r>
              <a:rPr kumimoji="0" lang="en-US" altLang="ja-JP" sz="800" dirty="0">
                <a:solidFill>
                  <a:srgbClr val="000000"/>
                </a:solidFill>
                <a:latin typeface="Times" charset="0"/>
                <a:ea typeface="ヒラギノ明朝 ProN W3" charset="0"/>
                <a:cs typeface="Times" charset="0"/>
                <a:sym typeface="Times" charset="0"/>
              </a:rPr>
              <a:t>, </a:t>
            </a:r>
            <a:r>
              <a:rPr kumimoji="0" lang="en-US" altLang="ja-JP" sz="800" u="sng" dirty="0">
                <a:solidFill>
                  <a:srgbClr val="0024E4"/>
                </a:solidFill>
                <a:latin typeface="Times" charset="0"/>
                <a:ea typeface="ヒラギノ明朝 ProN W3" charset="0"/>
                <a:cs typeface="Times" charset="0"/>
                <a:sym typeface="Times" charset="0"/>
              </a:rPr>
              <a:t>A.J. Buras</a:t>
            </a:r>
            <a:r>
              <a:rPr kumimoji="0" lang="en-US" altLang="ja-JP" sz="800" dirty="0">
                <a:solidFill>
                  <a:srgbClr val="000000"/>
                </a:solidFill>
                <a:latin typeface="Times" charset="0"/>
                <a:ea typeface="ヒラギノ明朝 ProN W3" charset="0"/>
                <a:cs typeface="Times" charset="0"/>
                <a:sym typeface="Times" charset="0"/>
              </a:rPr>
              <a:t>, </a:t>
            </a:r>
            <a:r>
              <a:rPr kumimoji="0" lang="en-US" altLang="ja-JP" sz="800" u="sng" dirty="0">
                <a:solidFill>
                  <a:srgbClr val="0024E4"/>
                </a:solidFill>
                <a:latin typeface="Times" charset="0"/>
                <a:ea typeface="ヒラギノ明朝 ProN W3" charset="0"/>
                <a:cs typeface="Times" charset="0"/>
                <a:sym typeface="Times" charset="0"/>
              </a:rPr>
              <a:t>S. </a:t>
            </a:r>
            <a:r>
              <a:rPr kumimoji="0" lang="en-US" altLang="ja-JP" sz="800" u="sng" dirty="0" err="1">
                <a:solidFill>
                  <a:srgbClr val="0024E4"/>
                </a:solidFill>
                <a:latin typeface="Times" charset="0"/>
                <a:ea typeface="ヒラギノ明朝 ProN W3" charset="0"/>
                <a:cs typeface="Times" charset="0"/>
                <a:sym typeface="Times" charset="0"/>
              </a:rPr>
              <a:t>G</a:t>
            </a:r>
            <a:r>
              <a:rPr kumimoji="0" lang="en-US" altLang="ja-JP" sz="800" u="sng" dirty="0" err="1">
                <a:solidFill>
                  <a:srgbClr val="0024E4"/>
                </a:solidFill>
                <a:latin typeface="Times" charset="0"/>
                <a:ea typeface="ヒラギノ明朝 ProN W3" charset="0"/>
                <a:cs typeface="Times" charset="0"/>
                <a:sym typeface="Times" charset="0"/>
                <a:hlinkClick r:id="rId4"/>
              </a:rPr>
              <a:t>ori</a:t>
            </a:r>
            <a:r>
              <a:rPr kumimoji="0" lang="en-US" altLang="ja-JP" sz="800" dirty="0">
                <a:solidFill>
                  <a:srgbClr val="000000"/>
                </a:solidFill>
                <a:latin typeface="Times" charset="0"/>
                <a:ea typeface="ヒラギノ明朝 ProN W3" charset="0"/>
                <a:cs typeface="Times" charset="0"/>
                <a:sym typeface="Times" charset="0"/>
                <a:hlinkClick r:id="rId4"/>
              </a:rPr>
              <a:t>, </a:t>
            </a:r>
            <a:r>
              <a:rPr kumimoji="0" lang="en-US" altLang="ja-JP" sz="800" u="sng" dirty="0">
                <a:solidFill>
                  <a:srgbClr val="0024E4"/>
                </a:solidFill>
                <a:latin typeface="Times" charset="0"/>
                <a:ea typeface="ヒラギノ明朝 ProN W3" charset="0"/>
                <a:cs typeface="Times" charset="0"/>
                <a:sym typeface="Times" charset="0"/>
                <a:hlinkClick r:id="rId4"/>
              </a:rPr>
              <a:t>P. </a:t>
            </a:r>
            <a:r>
              <a:rPr kumimoji="0" lang="en-US" altLang="ja-JP" sz="800" u="sng" dirty="0" err="1">
                <a:solidFill>
                  <a:srgbClr val="0024E4"/>
                </a:solidFill>
                <a:latin typeface="Times" charset="0"/>
                <a:ea typeface="ヒラギノ明朝 ProN W3" charset="0"/>
                <a:cs typeface="Times" charset="0"/>
                <a:sym typeface="Times" charset="0"/>
                <a:hlinkClick r:id="rId4"/>
              </a:rPr>
              <a:t>Pa</a:t>
            </a:r>
            <a:r>
              <a:rPr kumimoji="0" lang="en-US" altLang="ja-JP" sz="800" u="sng" dirty="0" err="1">
                <a:solidFill>
                  <a:srgbClr val="0024E4"/>
                </a:solidFill>
                <a:latin typeface="Times" charset="0"/>
                <a:ea typeface="ヒラギノ明朝 ProN W3" charset="0"/>
                <a:cs typeface="Times" charset="0"/>
                <a:sym typeface="Times" charset="0"/>
              </a:rPr>
              <a:t>radisi</a:t>
            </a:r>
            <a:r>
              <a:rPr kumimoji="0" lang="en-US" altLang="ja-JP" sz="800" dirty="0">
                <a:solidFill>
                  <a:srgbClr val="000000"/>
                </a:solidFill>
                <a:latin typeface="Times" charset="0"/>
                <a:ea typeface="ヒラギノ明朝 ProN W3" charset="0"/>
                <a:cs typeface="Times" charset="0"/>
                <a:sym typeface="Times" charset="0"/>
              </a:rPr>
              <a:t>, </a:t>
            </a:r>
            <a:r>
              <a:rPr kumimoji="0" lang="en-US" altLang="ja-JP" sz="800" u="sng" dirty="0">
                <a:solidFill>
                  <a:srgbClr val="0024E4"/>
                </a:solidFill>
                <a:latin typeface="Times" charset="0"/>
                <a:ea typeface="ヒラギノ明朝 ProN W3" charset="0"/>
                <a:cs typeface="Times" charset="0"/>
                <a:sym typeface="Times" charset="0"/>
              </a:rPr>
              <a:t>D.M.</a:t>
            </a:r>
            <a:r>
              <a:rPr kumimoji="0" lang="en-US" altLang="ja-JP" sz="800" u="sng" dirty="0">
                <a:solidFill>
                  <a:srgbClr val="0024E4"/>
                </a:solidFill>
                <a:latin typeface="Times" charset="0"/>
                <a:ea typeface="ヒラギノ明朝 ProN W3" charset="0"/>
                <a:cs typeface="Times" charset="0"/>
                <a:sym typeface="Times" charset="0"/>
                <a:hlinkClick r:id="rId5"/>
              </a:rPr>
              <a:t> Straub</a:t>
            </a:r>
            <a:r>
              <a:rPr kumimoji="0" lang="en-US" altLang="ja-JP" sz="800" dirty="0">
                <a:solidFill>
                  <a:srgbClr val="000000"/>
                </a:solidFill>
                <a:latin typeface="Times" charset="0"/>
                <a:ea typeface="ヒラギノ明朝 ProN W3" charset="0"/>
                <a:cs typeface="Times" charset="0"/>
                <a:sym typeface="Times" charset="0"/>
              </a:rPr>
              <a:t>, . TUM-H</a:t>
            </a:r>
            <a:r>
              <a:rPr kumimoji="0" lang="en-US" altLang="ja-JP" sz="800" dirty="0">
                <a:solidFill>
                  <a:srgbClr val="000000"/>
                </a:solidFill>
                <a:latin typeface="Times" charset="0"/>
                <a:ea typeface="ヒラギノ明朝 ProN W3" charset="0"/>
                <a:cs typeface="Times" charset="0"/>
                <a:sym typeface="Times" charset="0"/>
                <a:hlinkClick r:id="rId6"/>
              </a:rPr>
              <a:t>EP-727-09, </a:t>
            </a:r>
            <a:r>
              <a:rPr kumimoji="0" lang="en-US" altLang="ja-JP" sz="800" dirty="0">
                <a:solidFill>
                  <a:srgbClr val="000000"/>
                </a:solidFill>
                <a:latin typeface="Times" charset="0"/>
                <a:ea typeface="ヒラギノ明朝 ProN W3" charset="0"/>
                <a:cs typeface="Times" charset="0"/>
                <a:sym typeface="Times" charset="0"/>
              </a:rPr>
              <a:t>MPP-2009-133,</a:t>
            </a:r>
            <a:r>
              <a:rPr kumimoji="0" lang="en-US" altLang="ja-JP" sz="800" dirty="0">
                <a:solidFill>
                  <a:srgbClr val="000000"/>
                </a:solidFill>
                <a:latin typeface="Times" charset="0"/>
                <a:ea typeface="ヒラギノ明朝 ProN W3" charset="0"/>
                <a:cs typeface="Times" charset="0"/>
                <a:sym typeface="Times" charset="0"/>
                <a:hlinkClick r:id="rId7"/>
              </a:rPr>
              <a:t> Sep 2009. </a:t>
            </a:r>
            <a:r>
              <a:rPr kumimoji="0" lang="en-US" altLang="ja-JP" sz="800" dirty="0">
                <a:solidFill>
                  <a:srgbClr val="000000"/>
                </a:solidFill>
                <a:latin typeface="Times" charset="0"/>
                <a:ea typeface="ヒラギノ明朝 ProN W3" charset="0"/>
                <a:cs typeface="Times" charset="0"/>
                <a:sym typeface="Times" charset="0"/>
              </a:rPr>
              <a:t>87pp. </a:t>
            </a:r>
            <a:r>
              <a:rPr kumimoji="0" lang="en-US" altLang="ja-JP" sz="800" u="sng" dirty="0">
                <a:solidFill>
                  <a:srgbClr val="0024E4"/>
                </a:solidFill>
                <a:latin typeface="Times" charset="0"/>
                <a:ea typeface="ヒラギノ明朝 ProN W3" charset="0"/>
                <a:cs typeface="Times" charset="0"/>
                <a:sym typeface="Times" charset="0"/>
              </a:rPr>
              <a:t>Temporary entry</a:t>
            </a:r>
            <a:r>
              <a:rPr kumimoji="0" lang="en-US" altLang="ja-JP" sz="800" dirty="0">
                <a:solidFill>
                  <a:srgbClr val="000000"/>
                </a:solidFill>
                <a:latin typeface="Times" charset="0"/>
                <a:ea typeface="ヒラギノ明朝 ProN W3" charset="0"/>
                <a:cs typeface="Times" charset="0"/>
                <a:sym typeface="Times" charset="0"/>
              </a:rPr>
              <a:t> </a:t>
            </a:r>
          </a:p>
          <a:p>
            <a:pPr defTabSz="640147" fontAlgn="base">
              <a:spcBef>
                <a:spcPct val="0"/>
              </a:spcBef>
              <a:spcAft>
                <a:spcPct val="0"/>
              </a:spcAft>
            </a:pPr>
            <a:r>
              <a:rPr kumimoji="0" lang="en-US" altLang="ja-JP" sz="800" dirty="0">
                <a:solidFill>
                  <a:srgbClr val="000000"/>
                </a:solidFill>
                <a:latin typeface="Times" charset="0"/>
                <a:ea typeface="ヒラギノ明朝 ProN W3" charset="0"/>
                <a:cs typeface="Times" charset="0"/>
                <a:sym typeface="Times" charset="0"/>
              </a:rPr>
              <a:t>Published in </a:t>
            </a:r>
            <a:r>
              <a:rPr kumimoji="0" lang="en-US" altLang="ja-JP" sz="800" b="1" dirty="0">
                <a:solidFill>
                  <a:srgbClr val="000000"/>
                </a:solidFill>
                <a:latin typeface="Times" charset="0"/>
                <a:ea typeface="ヒラギノ明朝 ProN W3" charset="0"/>
                <a:cs typeface="Times" charset="0"/>
                <a:sym typeface="Times" charset="0"/>
              </a:rPr>
              <a:t>Nucl.Phys.B830:17-94,2010</a:t>
            </a:r>
            <a:r>
              <a:rPr kumimoji="0" lang="en-US" altLang="ja-JP" sz="800" dirty="0">
                <a:solidFill>
                  <a:srgbClr val="000000"/>
                </a:solidFill>
                <a:latin typeface="Times" charset="0"/>
                <a:ea typeface="ヒラギノ明朝 ProN W3" charset="0"/>
                <a:cs typeface="Times" charset="0"/>
                <a:sym typeface="Times" charset="0"/>
                <a:hlinkClick r:id="rId8"/>
              </a:rPr>
              <a:t>.</a:t>
            </a:r>
          </a:p>
        </p:txBody>
      </p:sp>
      <p:sp>
        <p:nvSpPr>
          <p:cNvPr id="6" name="正方形/長方形 5"/>
          <p:cNvSpPr/>
          <p:nvPr/>
        </p:nvSpPr>
        <p:spPr>
          <a:xfrm>
            <a:off x="3388916" y="3940568"/>
            <a:ext cx="5403653" cy="282245"/>
          </a:xfrm>
          <a:prstGeom prst="rect">
            <a:avLst/>
          </a:prstGeom>
          <a:solidFill>
            <a:schemeClr val="accent6">
              <a:lumMod val="75000"/>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436755" y="4679169"/>
            <a:ext cx="5403653" cy="282245"/>
          </a:xfrm>
          <a:prstGeom prst="rect">
            <a:avLst/>
          </a:prstGeom>
          <a:solidFill>
            <a:schemeClr val="accent6">
              <a:lumMod val="75000"/>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443191" y="5525912"/>
            <a:ext cx="5403653" cy="282245"/>
          </a:xfrm>
          <a:prstGeom prst="rect">
            <a:avLst/>
          </a:prstGeom>
          <a:solidFill>
            <a:schemeClr val="accent6">
              <a:lumMod val="75000"/>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399771" y="5265379"/>
            <a:ext cx="5403653" cy="282245"/>
          </a:xfrm>
          <a:prstGeom prst="rect">
            <a:avLst/>
          </a:prstGeom>
          <a:solidFill>
            <a:schemeClr val="accent6">
              <a:lumMod val="75000"/>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2952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16748" y="5035228"/>
            <a:ext cx="3646661" cy="1811610"/>
          </a:xfrm>
          <a:prstGeom prst="roundRect">
            <a:avLst>
              <a:gd name="adj" fmla="val 7343"/>
            </a:avLst>
          </a:prstGeom>
          <a:solidFill>
            <a:srgbClr val="D7E4BD">
              <a:alpha val="41568"/>
            </a:srgbClr>
          </a:solidFill>
          <a:ln w="9525" cap="flat">
            <a:solidFill>
              <a:srgbClr val="1F497D"/>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sp>
        <p:nvSpPr>
          <p:cNvPr id="107522" name="AutoShape 2"/>
          <p:cNvSpPr>
            <a:spLocks/>
          </p:cNvSpPr>
          <p:nvPr/>
        </p:nvSpPr>
        <p:spPr bwMode="auto">
          <a:xfrm>
            <a:off x="5203777" y="1120680"/>
            <a:ext cx="3839766" cy="4148956"/>
          </a:xfrm>
          <a:prstGeom prst="roundRect">
            <a:avLst>
              <a:gd name="adj" fmla="val 4111"/>
            </a:avLst>
          </a:prstGeom>
          <a:solidFill>
            <a:srgbClr val="C3D69B">
              <a:alpha val="41568"/>
            </a:srgbClr>
          </a:solidFill>
          <a:ln w="9525" cap="flat">
            <a:solidFill>
              <a:srgbClr val="1F497D"/>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sp>
        <p:nvSpPr>
          <p:cNvPr id="107523" name="Rectangle 3"/>
          <p:cNvSpPr>
            <a:spLocks noGrp="1" noChangeArrowheads="1"/>
          </p:cNvSpPr>
          <p:nvPr>
            <p:ph type="title"/>
          </p:nvPr>
        </p:nvSpPr>
        <p:spPr>
          <a:xfrm>
            <a:off x="276821" y="1"/>
            <a:ext cx="8678540" cy="971104"/>
          </a:xfrm>
          <a:solidFill>
            <a:srgbClr val="9BBB59"/>
          </a:solidFill>
          <a:ln w="38100">
            <a:solidFill>
              <a:srgbClr val="FFFFFF"/>
            </a:solidFill>
            <a:miter lim="800000"/>
            <a:headEnd/>
            <a:tailEnd/>
          </a:ln>
          <a:effectLst>
            <a:outerShdw blurRad="38100" dist="25399" dir="5400000" algn="ctr" rotWithShape="0">
              <a:srgbClr val="000000">
                <a:alpha val="37999"/>
              </a:srgbClr>
            </a:outerShdw>
          </a:effectLst>
        </p:spPr>
        <p:txBody>
          <a:bodyPr rIns="115641">
            <a:normAutofit fontScale="90000"/>
          </a:bodyPr>
          <a:lstStyle/>
          <a:p>
            <a:pPr marL="39827">
              <a:defRPr/>
            </a:pPr>
            <a:r>
              <a:rPr kumimoji="0" lang="en-US" altLang="ja-JP" sz="3500" dirty="0">
                <a:solidFill>
                  <a:srgbClr val="FFFFFF"/>
                </a:solidFill>
              </a:rPr>
              <a:t>Origin of Matter : </a:t>
            </a:r>
            <a:r>
              <a:rPr kumimoji="0" lang="en-US" altLang="ja-JP" sz="3500" dirty="0">
                <a:solidFill>
                  <a:srgbClr val="FFFFFF"/>
                </a:solidFill>
                <a:latin typeface="ＭＳ Ｐゴシック" charset="0"/>
                <a:ea typeface="ＭＳ Ｐゴシック" charset="0"/>
                <a:cs typeface="ＭＳ Ｐゴシック" charset="0"/>
                <a:sym typeface="ＭＳ Ｐゴシック" charset="0"/>
              </a:rPr>
              <a:t/>
            </a:r>
            <a:br>
              <a:rPr kumimoji="0" lang="en-US" altLang="ja-JP" sz="3500" dirty="0">
                <a:solidFill>
                  <a:srgbClr val="FFFFFF"/>
                </a:solidFill>
                <a:latin typeface="ＭＳ Ｐゴシック" charset="0"/>
                <a:ea typeface="ＭＳ Ｐゴシック" charset="0"/>
                <a:cs typeface="ＭＳ Ｐゴシック" charset="0"/>
                <a:sym typeface="ＭＳ Ｐゴシック" charset="0"/>
              </a:rPr>
            </a:br>
            <a:r>
              <a:rPr kumimoji="0" lang="en-US" altLang="ja-JP" sz="2700" dirty="0">
                <a:solidFill>
                  <a:srgbClr val="FFFFFF"/>
                </a:solidFill>
              </a:rPr>
              <a:t>Explored with High Intensity Proton Driver = J-PARC</a:t>
            </a:r>
          </a:p>
        </p:txBody>
      </p:sp>
      <p:pic>
        <p:nvPicPr>
          <p:cNvPr id="107524" name="Picture 4"/>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57693" y="1902212"/>
            <a:ext cx="2779366" cy="181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25" name="Rectangle 5"/>
          <p:cNvSpPr>
            <a:spLocks/>
          </p:cNvSpPr>
          <p:nvPr/>
        </p:nvSpPr>
        <p:spPr bwMode="auto">
          <a:xfrm>
            <a:off x="4753077" y="1071565"/>
            <a:ext cx="3702186" cy="519373"/>
          </a:xfrm>
          <a:prstGeom prst="rect">
            <a:avLst/>
          </a:prstGeom>
          <a:solidFill>
            <a:schemeClr val="accent1"/>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141" bIns="0">
            <a:spAutoFit/>
          </a:bodyPr>
          <a:lstStyle/>
          <a:p>
            <a:pPr marL="39827" algn="ctr" defTabSz="640406" fontAlgn="base">
              <a:spcBef>
                <a:spcPct val="0"/>
              </a:spcBef>
              <a:spcAft>
                <a:spcPct val="0"/>
              </a:spcAft>
              <a:defRPr/>
            </a:pPr>
            <a:r>
              <a:rPr kumimoji="0" lang="en-US" altLang="ja-JP" sz="1700">
                <a:solidFill>
                  <a:srgbClr val="FFFFFF"/>
                </a:solidFill>
                <a:latin typeface="Calibri" charset="0"/>
                <a:ea typeface="ＭＳ Ｐゴシック" charset="0"/>
                <a:cs typeface="Calibri" charset="0"/>
                <a:sym typeface="Calibri" charset="0"/>
              </a:rPr>
              <a:t>Muon Fundamental Physics</a:t>
            </a:r>
          </a:p>
          <a:p>
            <a:pPr marL="39827" algn="ctr" defTabSz="640406" fontAlgn="base">
              <a:spcBef>
                <a:spcPct val="0"/>
              </a:spcBef>
              <a:spcAft>
                <a:spcPct val="0"/>
              </a:spcAft>
              <a:defRPr/>
            </a:pPr>
            <a:r>
              <a:rPr kumimoji="0" lang="ja-JP" altLang="en-US" sz="1700">
                <a:solidFill>
                  <a:srgbClr val="FFFFFF"/>
                </a:solidFill>
                <a:latin typeface="ＭＳ Ｐゴシック" charset="0"/>
                <a:ea typeface="ＭＳ Ｐゴシック" charset="0"/>
                <a:cs typeface="ＭＳ Ｐゴシック" charset="0"/>
                <a:sym typeface="ＭＳ Ｐゴシック" charset="0"/>
              </a:rPr>
              <a:t>　</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r>
              <a:rPr kumimoji="0" lang="en-US" altLang="ja-JP" sz="1100">
                <a:solidFill>
                  <a:srgbClr val="FFFFFF"/>
                </a:solidFill>
                <a:latin typeface="Calibri" charset="0"/>
                <a:ea typeface="ＭＳ Ｐゴシック" charset="0"/>
                <a:cs typeface="Calibri" charset="0"/>
                <a:sym typeface="Calibri" charset="0"/>
              </a:rPr>
              <a:t>Flavor and CP are violated in the charged Leton sector?</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p>
        </p:txBody>
      </p:sp>
      <p:grpSp>
        <p:nvGrpSpPr>
          <p:cNvPr id="107532" name="Group 12"/>
          <p:cNvGrpSpPr>
            <a:grpSpLocks/>
          </p:cNvGrpSpPr>
          <p:nvPr/>
        </p:nvGrpSpPr>
        <p:grpSpPr bwMode="auto">
          <a:xfrm>
            <a:off x="7063383" y="1773661"/>
            <a:ext cx="1912070" cy="1157510"/>
            <a:chOff x="0" y="0"/>
            <a:chExt cx="1713" cy="1036"/>
          </a:xfrm>
        </p:grpSpPr>
        <p:pic>
          <p:nvPicPr>
            <p:cNvPr id="238640"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 y="0"/>
              <a:ext cx="765"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27" name="Freeform 7"/>
            <p:cNvSpPr>
              <a:spLocks/>
            </p:cNvSpPr>
            <p:nvPr/>
          </p:nvSpPr>
          <p:spPr bwMode="auto">
            <a:xfrm rot="-720000">
              <a:off x="0" y="280"/>
              <a:ext cx="1712" cy="186"/>
            </a:xfrm>
            <a:custGeom>
              <a:avLst/>
              <a:gdLst>
                <a:gd name="T0" fmla="+- 0 12833 2838"/>
                <a:gd name="T1" fmla="*/ T0 w 16068"/>
                <a:gd name="T2" fmla="*/ 0 h 21600"/>
                <a:gd name="T3" fmla="+- 0 11598 2838"/>
                <a:gd name="T4" fmla="*/ T3 w 16068"/>
                <a:gd name="T5" fmla="*/ 21584 h 21600"/>
                <a:gd name="T6" fmla="+- 0 10286 2838"/>
                <a:gd name="T7" fmla="*/ T6 w 16068"/>
                <a:gd name="T8" fmla="*/ 21600 h 21600"/>
                <a:gd name="T9" fmla="+- 0 8257 2838"/>
                <a:gd name="T10" fmla="*/ T9 w 16068"/>
                <a:gd name="T11" fmla="*/ 267 h 21600"/>
              </a:gdLst>
              <a:ahLst/>
              <a:cxnLst>
                <a:cxn ang="0">
                  <a:pos x="T1" y="T2"/>
                </a:cxn>
                <a:cxn ang="0">
                  <a:pos x="T4" y="T5"/>
                </a:cxn>
                <a:cxn ang="0">
                  <a:pos x="T7" y="T8"/>
                </a:cxn>
                <a:cxn ang="0">
                  <a:pos x="T10" y="T11"/>
                </a:cxn>
              </a:cxnLst>
              <a:rect l="0" t="0" r="r" b="b"/>
              <a:pathLst>
                <a:path w="16068" h="21600">
                  <a:moveTo>
                    <a:pt x="9995" y="0"/>
                  </a:moveTo>
                  <a:cubicBezTo>
                    <a:pt x="18762" y="3017"/>
                    <a:pt x="17764" y="20468"/>
                    <a:pt x="8760" y="21584"/>
                  </a:cubicBezTo>
                  <a:lnTo>
                    <a:pt x="7448" y="21600"/>
                  </a:lnTo>
                  <a:cubicBezTo>
                    <a:pt x="-1262" y="20728"/>
                    <a:pt x="-2838" y="4156"/>
                    <a:pt x="5419" y="267"/>
                  </a:cubicBezTo>
                </a:path>
              </a:pathLst>
            </a:custGeom>
            <a:noFill/>
            <a:ln w="25400" cap="flat">
              <a:solidFill>
                <a:srgbClr val="4F81BD"/>
              </a:solidFill>
              <a:prstDash val="solid"/>
              <a:round/>
              <a:headEnd type="none" w="med" len="med"/>
              <a:tailEnd type="none" w="med" len="med"/>
            </a:ln>
            <a:effectLst>
              <a:outerShdw blurRad="38100" dist="25399" dir="5400000" algn="ctr"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grpSp>
          <p:nvGrpSpPr>
            <p:cNvPr id="238642" name="Group 10"/>
            <p:cNvGrpSpPr>
              <a:grpSpLocks/>
            </p:cNvGrpSpPr>
            <p:nvPr/>
          </p:nvGrpSpPr>
          <p:grpSpPr bwMode="auto">
            <a:xfrm>
              <a:off x="357" y="409"/>
              <a:ext cx="562" cy="627"/>
              <a:chOff x="0" y="0"/>
              <a:chExt cx="562" cy="627"/>
            </a:xfrm>
          </p:grpSpPr>
          <p:pic>
            <p:nvPicPr>
              <p:cNvPr id="238644"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
                <a:ext cx="23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45" name="Picture 9"/>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 y="0"/>
                <a:ext cx="508"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8643" name="Rectangle 11"/>
            <p:cNvSpPr>
              <a:spLocks/>
            </p:cNvSpPr>
            <p:nvPr/>
          </p:nvSpPr>
          <p:spPr bwMode="auto">
            <a:xfrm>
              <a:off x="552" y="250"/>
              <a:ext cx="72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799" bIns="0"/>
            <a:lstStyle/>
            <a:p>
              <a:pPr marL="39827" algn="ctr" defTabSz="640406" fontAlgn="base">
                <a:spcBef>
                  <a:spcPct val="0"/>
                </a:spcBef>
                <a:spcAft>
                  <a:spcPct val="0"/>
                </a:spcAft>
              </a:pPr>
              <a:r>
                <a:rPr kumimoji="0" lang="ja-JP" altLang="en-US" sz="1000">
                  <a:solidFill>
                    <a:srgbClr val="17375E"/>
                  </a:solidFill>
                  <a:latin typeface="ＭＳ Ｐゴシック" charset="0"/>
                  <a:ea typeface="ＭＳ Ｐゴシック" charset="0"/>
                  <a:cs typeface="ＭＳ Ｐゴシック" charset="0"/>
                  <a:sym typeface="ＭＳ Ｐゴシック" charset="0"/>
                </a:rPr>
                <a:t>原子核</a:t>
              </a:r>
            </a:p>
          </p:txBody>
        </p:sp>
      </p:grpSp>
      <p:pic>
        <p:nvPicPr>
          <p:cNvPr id="107533" name="Picture 13"/>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5429" y="3661177"/>
            <a:ext cx="3406676" cy="15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34" name="Line 14"/>
          <p:cNvSpPr>
            <a:spLocks noChangeShapeType="1"/>
          </p:cNvSpPr>
          <p:nvPr/>
        </p:nvSpPr>
        <p:spPr bwMode="auto">
          <a:xfrm rot="10800000" flipH="1">
            <a:off x="5817693" y="3220270"/>
            <a:ext cx="1237878" cy="277936"/>
          </a:xfrm>
          <a:prstGeom prst="line">
            <a:avLst/>
          </a:prstGeom>
          <a:noFill/>
          <a:ln w="60325" cap="rnd">
            <a:solidFill>
              <a:srgbClr val="BD2D22">
                <a:alpha val="61176"/>
              </a:srgbClr>
            </a:solidFill>
            <a:prstDash val="solid"/>
            <a:bevel/>
            <a:headEnd type="none" w="med" len="med"/>
            <a:tailEnd type="triangle" w="sm" len="med"/>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grpSp>
        <p:nvGrpSpPr>
          <p:cNvPr id="107537" name="Group 17"/>
          <p:cNvGrpSpPr>
            <a:grpSpLocks/>
          </p:cNvGrpSpPr>
          <p:nvPr/>
        </p:nvGrpSpPr>
        <p:grpSpPr bwMode="auto">
          <a:xfrm>
            <a:off x="5151319" y="1809458"/>
            <a:ext cx="2126381" cy="452066"/>
            <a:chOff x="0" y="0"/>
            <a:chExt cx="1905" cy="405"/>
          </a:xfrm>
        </p:grpSpPr>
        <p:pic>
          <p:nvPicPr>
            <p:cNvPr id="238638" name="Picture 15"/>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190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39" name="Rectangle 16"/>
            <p:cNvSpPr>
              <a:spLocks/>
            </p:cNvSpPr>
            <p:nvPr/>
          </p:nvSpPr>
          <p:spPr bwMode="auto">
            <a:xfrm>
              <a:off x="79" y="27"/>
              <a:ext cx="15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597" bIns="0">
              <a:spAutoFit/>
            </a:bodyPr>
            <a:lstStyle/>
            <a:p>
              <a:pPr marL="39827" algn="ctr" defTabSz="640406" fontAlgn="base">
                <a:spcBef>
                  <a:spcPct val="0"/>
                </a:spcBef>
                <a:spcAft>
                  <a:spcPct val="0"/>
                </a:spcAft>
              </a:pPr>
              <a:r>
                <a:rPr kumimoji="0" lang="en-US" altLang="ja-JP" sz="1400">
                  <a:solidFill>
                    <a:srgbClr val="FFFFFF"/>
                  </a:solidFill>
                  <a:latin typeface="Calibri" charset="0"/>
                  <a:ea typeface="Calibri" charset="0"/>
                  <a:cs typeface="Calibri" charset="0"/>
                  <a:sym typeface="Calibri" charset="0"/>
                </a:rPr>
                <a:t>COMET</a:t>
              </a:r>
              <a:r>
                <a:rPr kumimoji="0" lang="ja-JP" altLang="en-US" sz="1400">
                  <a:solidFill>
                    <a:srgbClr val="FFFFFF"/>
                  </a:solidFill>
                  <a:latin typeface="ＭＳ Ｐゴシック" charset="0"/>
                  <a:ea typeface="ＭＳ Ｐゴシック" charset="0"/>
                  <a:cs typeface="ＭＳ Ｐゴシック" charset="0"/>
                  <a:sym typeface="ＭＳ Ｐゴシック" charset="0"/>
                </a:rPr>
                <a:t>（</a:t>
              </a:r>
              <a:r>
                <a:rPr kumimoji="0" lang="en-US" altLang="ja-JP" sz="1400">
                  <a:solidFill>
                    <a:srgbClr val="FFFFFF"/>
                  </a:solidFill>
                  <a:latin typeface="Calibri" charset="0"/>
                  <a:ea typeface="Calibri" charset="0"/>
                  <a:cs typeface="Calibri" charset="0"/>
                  <a:sym typeface="Calibri" charset="0"/>
                </a:rPr>
                <a:t>Hadron Hall</a:t>
              </a:r>
              <a:r>
                <a:rPr kumimoji="0" lang="ja-JP" altLang="en-US" sz="1400">
                  <a:solidFill>
                    <a:srgbClr val="FFFFFF"/>
                  </a:solidFill>
                  <a:latin typeface="ＭＳ Ｐゴシック" charset="0"/>
                  <a:ea typeface="ＭＳ Ｐゴシック" charset="0"/>
                  <a:cs typeface="ＭＳ Ｐゴシック" charset="0"/>
                  <a:sym typeface="ＭＳ Ｐゴシック" charset="0"/>
                </a:rPr>
                <a:t>）</a:t>
              </a:r>
            </a:p>
          </p:txBody>
        </p:sp>
      </p:grpSp>
      <p:grpSp>
        <p:nvGrpSpPr>
          <p:cNvPr id="107540" name="Group 20"/>
          <p:cNvGrpSpPr>
            <a:grpSpLocks/>
          </p:cNvGrpSpPr>
          <p:nvPr/>
        </p:nvGrpSpPr>
        <p:grpSpPr bwMode="auto">
          <a:xfrm>
            <a:off x="5125642" y="3474769"/>
            <a:ext cx="2274838" cy="450949"/>
            <a:chOff x="0" y="0"/>
            <a:chExt cx="2038" cy="403"/>
          </a:xfrm>
        </p:grpSpPr>
        <p:pic>
          <p:nvPicPr>
            <p:cNvPr id="238636" name="Picture 18"/>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203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37" name="Rectangle 19"/>
            <p:cNvSpPr>
              <a:spLocks/>
            </p:cNvSpPr>
            <p:nvPr/>
          </p:nvSpPr>
          <p:spPr bwMode="auto">
            <a:xfrm>
              <a:off x="84" y="30"/>
              <a:ext cx="162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597" bIns="0">
              <a:spAutoFit/>
            </a:bodyPr>
            <a:lstStyle/>
            <a:p>
              <a:pPr marL="39827" algn="ctr" defTabSz="640406" fontAlgn="base">
                <a:spcBef>
                  <a:spcPct val="0"/>
                </a:spcBef>
                <a:spcAft>
                  <a:spcPct val="0"/>
                </a:spcAft>
              </a:pPr>
              <a:r>
                <a:rPr kumimoji="0" lang="en-US" altLang="ja-JP" sz="1400">
                  <a:solidFill>
                    <a:srgbClr val="FFFFFF"/>
                  </a:solidFill>
                  <a:latin typeface="Calibri" charset="0"/>
                  <a:ea typeface="Calibri" charset="0"/>
                  <a:cs typeface="Calibri" charset="0"/>
                  <a:sym typeface="Calibri" charset="0"/>
                </a:rPr>
                <a:t>g-2/μEDM</a:t>
              </a:r>
              <a:r>
                <a:rPr kumimoji="0" lang="ja-JP" altLang="en-US" sz="1400">
                  <a:solidFill>
                    <a:srgbClr val="FFFFFF"/>
                  </a:solidFill>
                  <a:latin typeface="ＭＳ Ｐゴシック" charset="0"/>
                  <a:ea typeface="ＭＳ Ｐゴシック" charset="0"/>
                  <a:cs typeface="ＭＳ Ｐゴシック" charset="0"/>
                  <a:sym typeface="ＭＳ Ｐゴシック" charset="0"/>
                </a:rPr>
                <a:t>（</a:t>
              </a:r>
              <a:r>
                <a:rPr kumimoji="0" lang="en-US" altLang="ja-JP" sz="1400">
                  <a:solidFill>
                    <a:srgbClr val="FFFFFF"/>
                  </a:solidFill>
                  <a:latin typeface="Calibri" charset="0"/>
                  <a:ea typeface="Calibri" charset="0"/>
                  <a:cs typeface="Calibri" charset="0"/>
                  <a:sym typeface="Calibri" charset="0"/>
                </a:rPr>
                <a:t>MLF H-line</a:t>
              </a:r>
              <a:r>
                <a:rPr kumimoji="0" lang="ja-JP" altLang="en-US" sz="1400">
                  <a:solidFill>
                    <a:srgbClr val="FFFFFF"/>
                  </a:solidFill>
                  <a:latin typeface="ＭＳ Ｐゴシック" charset="0"/>
                  <a:ea typeface="ＭＳ Ｐゴシック" charset="0"/>
                  <a:cs typeface="ＭＳ Ｐゴシック" charset="0"/>
                  <a:sym typeface="ＭＳ Ｐゴシック" charset="0"/>
                </a:rPr>
                <a:t>）</a:t>
              </a:r>
            </a:p>
          </p:txBody>
        </p:sp>
      </p:grpSp>
      <p:pic>
        <p:nvPicPr>
          <p:cNvPr id="107541" name="Picture 21"/>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0940000">
            <a:off x="8417347" y="3684615"/>
            <a:ext cx="751210" cy="78023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7542" name="Picture 22"/>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1947" y="5576778"/>
            <a:ext cx="1938858"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43" name="Picture 23"/>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47788" y="6031077"/>
            <a:ext cx="1169789" cy="7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44" name="Rectangle 24"/>
          <p:cNvSpPr>
            <a:spLocks/>
          </p:cNvSpPr>
          <p:nvPr/>
        </p:nvSpPr>
        <p:spPr bwMode="auto">
          <a:xfrm>
            <a:off x="2044899" y="5595753"/>
            <a:ext cx="1678782"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141" bIns="0"/>
          <a:lstStyle/>
          <a:p>
            <a:pPr marL="39827" algn="ctr" defTabSz="640406" fontAlgn="base">
              <a:spcBef>
                <a:spcPct val="0"/>
              </a:spcBef>
              <a:spcAft>
                <a:spcPct val="0"/>
              </a:spcAft>
            </a:pPr>
            <a:r>
              <a:rPr kumimoji="0" lang="en-US" altLang="ja-JP" sz="1100">
                <a:solidFill>
                  <a:srgbClr val="000000"/>
                </a:solidFill>
                <a:latin typeface="Arial" charset="0"/>
                <a:ea typeface="Arial" charset="0"/>
                <a:cs typeface="Arial" charset="0"/>
                <a:sym typeface="Arial" charset="0"/>
              </a:rPr>
              <a:t>Hadron properties in Nuclear Matter</a:t>
            </a:r>
          </a:p>
        </p:txBody>
      </p:sp>
      <p:grpSp>
        <p:nvGrpSpPr>
          <p:cNvPr id="107551" name="Group 31"/>
          <p:cNvGrpSpPr>
            <a:grpSpLocks/>
          </p:cNvGrpSpPr>
          <p:nvPr/>
        </p:nvGrpSpPr>
        <p:grpSpPr bwMode="auto">
          <a:xfrm>
            <a:off x="3" y="3128752"/>
            <a:ext cx="3663404" cy="1625203"/>
            <a:chOff x="0" y="0"/>
            <a:chExt cx="3282" cy="1456"/>
          </a:xfrm>
        </p:grpSpPr>
        <p:sp>
          <p:nvSpPr>
            <p:cNvPr id="107545" name="AutoShape 25"/>
            <p:cNvSpPr>
              <a:spLocks/>
            </p:cNvSpPr>
            <p:nvPr/>
          </p:nvSpPr>
          <p:spPr bwMode="auto">
            <a:xfrm>
              <a:off x="17" y="23"/>
              <a:ext cx="3264" cy="1386"/>
            </a:xfrm>
            <a:prstGeom prst="roundRect">
              <a:avLst>
                <a:gd name="adj" fmla="val 7343"/>
              </a:avLst>
            </a:prstGeom>
            <a:gradFill rotWithShape="0">
              <a:gsLst>
                <a:gs pos="0">
                  <a:srgbClr val="9BC1FF">
                    <a:alpha val="29999"/>
                  </a:srgbClr>
                </a:gs>
                <a:gs pos="100000">
                  <a:srgbClr val="3F80CD">
                    <a:alpha val="29999"/>
                  </a:srgbClr>
                </a:gs>
              </a:gsLst>
              <a:lin ang="5400000" scaled="1"/>
            </a:gradFill>
            <a:ln w="9525" cap="flat">
              <a:solidFill>
                <a:srgbClr val="1F497D"/>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pic>
          <p:nvPicPr>
            <p:cNvPr id="238631" name="Picture 26"/>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0"/>
              <a:ext cx="2615"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32" name="Picture 27"/>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19" y="539"/>
              <a:ext cx="863"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33" name="Rectangle 28"/>
            <p:cNvSpPr>
              <a:spLocks/>
            </p:cNvSpPr>
            <p:nvPr/>
          </p:nvSpPr>
          <p:spPr bwMode="auto">
            <a:xfrm>
              <a:off x="1942" y="1131"/>
              <a:ext cx="108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39827" algn="ctr" defTabSz="640406" fontAlgn="base">
                <a:spcBef>
                  <a:spcPct val="0"/>
                </a:spcBef>
                <a:spcAft>
                  <a:spcPct val="0"/>
                </a:spcAft>
              </a:pPr>
              <a:r>
                <a:rPr kumimoji="0" lang="en-US" altLang="ja-JP" sz="1100">
                  <a:solidFill>
                    <a:srgbClr val="000000"/>
                  </a:solidFill>
                  <a:latin typeface="Arial" charset="0"/>
                  <a:ea typeface="Arial" charset="0"/>
                  <a:cs typeface="Arial" charset="0"/>
                  <a:sym typeface="Arial" charset="0"/>
                </a:rPr>
                <a:t>CPV beyond CKM</a:t>
              </a:r>
            </a:p>
          </p:txBody>
        </p:sp>
        <p:pic>
          <p:nvPicPr>
            <p:cNvPr id="238634" name="Picture 29"/>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151" y="192"/>
              <a:ext cx="9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35" name="Picture 30"/>
            <p:cNvPicPr>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0" y="41"/>
              <a:ext cx="9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107561" name="Group 41"/>
          <p:cNvGrpSpPr>
            <a:grpSpLocks/>
          </p:cNvGrpSpPr>
          <p:nvPr/>
        </p:nvGrpSpPr>
        <p:grpSpPr bwMode="auto">
          <a:xfrm>
            <a:off x="-35716" y="1053703"/>
            <a:ext cx="4614416" cy="1790402"/>
            <a:chOff x="0" y="0"/>
            <a:chExt cx="4134" cy="1604"/>
          </a:xfrm>
        </p:grpSpPr>
        <p:sp>
          <p:nvSpPr>
            <p:cNvPr id="107552" name="AutoShape 32"/>
            <p:cNvSpPr>
              <a:spLocks/>
            </p:cNvSpPr>
            <p:nvPr/>
          </p:nvSpPr>
          <p:spPr bwMode="auto">
            <a:xfrm>
              <a:off x="46" y="0"/>
              <a:ext cx="4088" cy="1587"/>
            </a:xfrm>
            <a:prstGeom prst="roundRect">
              <a:avLst>
                <a:gd name="adj" fmla="val 7343"/>
              </a:avLst>
            </a:prstGeom>
            <a:gradFill rotWithShape="0">
              <a:gsLst>
                <a:gs pos="0">
                  <a:srgbClr val="9BC1FF">
                    <a:alpha val="29999"/>
                  </a:srgbClr>
                </a:gs>
                <a:gs pos="100000">
                  <a:srgbClr val="3F80CD">
                    <a:alpha val="29999"/>
                  </a:srgbClr>
                </a:gs>
              </a:gsLst>
              <a:lin ang="5400000" scaled="1"/>
            </a:gradFill>
            <a:ln w="9525" cap="flat">
              <a:solidFill>
                <a:srgbClr val="1F497D"/>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pic>
          <p:nvPicPr>
            <p:cNvPr id="238622" name="Picture 33"/>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 y="26"/>
              <a:ext cx="3938" cy="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8623" name="Group 36"/>
            <p:cNvGrpSpPr>
              <a:grpSpLocks/>
            </p:cNvGrpSpPr>
            <p:nvPr/>
          </p:nvGrpSpPr>
          <p:grpSpPr bwMode="auto">
            <a:xfrm>
              <a:off x="2970" y="519"/>
              <a:ext cx="852" cy="432"/>
              <a:chOff x="0" y="0"/>
              <a:chExt cx="851" cy="431"/>
            </a:xfrm>
          </p:grpSpPr>
          <p:pic>
            <p:nvPicPr>
              <p:cNvPr id="238628" name="Picture 34"/>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0" y="0"/>
                <a:ext cx="85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29" name="Rectangle 35"/>
              <p:cNvSpPr>
                <a:spLocks/>
              </p:cNvSpPr>
              <p:nvPr/>
            </p:nvSpPr>
            <p:spPr bwMode="auto">
              <a:xfrm>
                <a:off x="48" y="28"/>
                <a:ext cx="59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39827" algn="ctr" defTabSz="640406" fontAlgn="base">
                  <a:spcBef>
                    <a:spcPct val="0"/>
                  </a:spcBef>
                  <a:spcAft>
                    <a:spcPct val="0"/>
                  </a:spcAft>
                </a:pPr>
                <a:r>
                  <a:rPr kumimoji="0" lang="en-US" altLang="ja-JP" sz="1700">
                    <a:solidFill>
                      <a:srgbClr val="FFFFFF"/>
                    </a:solidFill>
                    <a:latin typeface="Calibri" charset="0"/>
                    <a:ea typeface="Calibri" charset="0"/>
                    <a:cs typeface="Calibri" charset="0"/>
                    <a:sym typeface="Calibri" charset="0"/>
                  </a:rPr>
                  <a:t>J-PARC</a:t>
                </a:r>
              </a:p>
            </p:txBody>
          </p:sp>
        </p:grpSp>
        <p:grpSp>
          <p:nvGrpSpPr>
            <p:cNvPr id="238624" name="Group 39"/>
            <p:cNvGrpSpPr>
              <a:grpSpLocks/>
            </p:cNvGrpSpPr>
            <p:nvPr/>
          </p:nvGrpSpPr>
          <p:grpSpPr bwMode="auto">
            <a:xfrm>
              <a:off x="0" y="754"/>
              <a:ext cx="1834" cy="431"/>
              <a:chOff x="0" y="0"/>
              <a:chExt cx="1834" cy="431"/>
            </a:xfrm>
          </p:grpSpPr>
          <p:pic>
            <p:nvPicPr>
              <p:cNvPr id="238626" name="Picture 37"/>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0" y="0"/>
                <a:ext cx="1834"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27" name="Rectangle 38"/>
              <p:cNvSpPr>
                <a:spLocks/>
              </p:cNvSpPr>
              <p:nvPr/>
            </p:nvSpPr>
            <p:spPr bwMode="auto">
              <a:xfrm>
                <a:off x="46" y="29"/>
                <a:ext cx="154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39827" algn="ctr" defTabSz="640406" fontAlgn="base">
                  <a:spcBef>
                    <a:spcPct val="0"/>
                  </a:spcBef>
                  <a:spcAft>
                    <a:spcPct val="0"/>
                  </a:spcAft>
                </a:pPr>
                <a:r>
                  <a:rPr kumimoji="0" lang="en-US" altLang="ja-JP" sz="1700">
                    <a:solidFill>
                      <a:srgbClr val="FFFFFF"/>
                    </a:solidFill>
                    <a:latin typeface="Calibri" charset="0"/>
                    <a:ea typeface="Calibri" charset="0"/>
                    <a:cs typeface="Calibri" charset="0"/>
                    <a:sym typeface="Calibri" charset="0"/>
                  </a:rPr>
                  <a:t>Super Kamiokande </a:t>
                </a:r>
              </a:p>
            </p:txBody>
          </p:sp>
        </p:grpSp>
        <p:pic>
          <p:nvPicPr>
            <p:cNvPr id="238625" name="Picture 40"/>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188" y="80"/>
              <a:ext cx="825"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7564" name="Group 44"/>
          <p:cNvGrpSpPr>
            <a:grpSpLocks/>
          </p:cNvGrpSpPr>
          <p:nvPr/>
        </p:nvGrpSpPr>
        <p:grpSpPr bwMode="auto">
          <a:xfrm>
            <a:off x="3723680" y="3941528"/>
            <a:ext cx="1766962" cy="1125141"/>
            <a:chOff x="0" y="0"/>
            <a:chExt cx="1582" cy="1008"/>
          </a:xfrm>
        </p:grpSpPr>
        <p:sp>
          <p:nvSpPr>
            <p:cNvPr id="107562" name="Oval 42"/>
            <p:cNvSpPr>
              <a:spLocks/>
            </p:cNvSpPr>
            <p:nvPr/>
          </p:nvSpPr>
          <p:spPr bwMode="auto">
            <a:xfrm>
              <a:off x="0" y="0"/>
              <a:ext cx="1582" cy="1008"/>
            </a:xfrm>
            <a:prstGeom prst="ellipse">
              <a:avLst/>
            </a:prstGeom>
            <a:solidFill>
              <a:srgbClr val="8064A2"/>
            </a:solidFill>
            <a:ln w="38100" cap="flat">
              <a:solidFill>
                <a:srgbClr val="FFFFFF"/>
              </a:solidFill>
              <a:prstDash val="solid"/>
              <a:round/>
              <a:headEnd type="none" w="med" len="med"/>
              <a:tailEnd type="none" w="med" len="med"/>
            </a:ln>
            <a:effectLst>
              <a:outerShdw blurRad="38100" dist="25399" dir="5400000" algn="ctr" rotWithShape="0">
                <a:schemeClr val="bg2">
                  <a:alpha val="37999"/>
                </a:schemeClr>
              </a:outerShdw>
            </a:effectLst>
          </p:spPr>
          <p:txBody>
            <a:bodyPr lIns="0" tIns="0" rIns="0" bIns="0"/>
            <a:lstStyle/>
            <a:p>
              <a:pPr algn="ctr" defTabSz="640406" fontAlgn="base">
                <a:spcBef>
                  <a:spcPct val="0"/>
                </a:spcBef>
                <a:spcAft>
                  <a:spcPct val="0"/>
                </a:spcAft>
                <a:defRPr/>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sp>
          <p:nvSpPr>
            <p:cNvPr id="238620" name="Rectangle 43"/>
            <p:cNvSpPr>
              <a:spLocks/>
            </p:cNvSpPr>
            <p:nvPr/>
          </p:nvSpPr>
          <p:spPr bwMode="auto">
            <a:xfrm>
              <a:off x="233" y="152"/>
              <a:ext cx="1112"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94744" bIns="38100" anchor="ctr"/>
            <a:lstStyle/>
            <a:p>
              <a:pPr marL="12275" algn="ctr" defTabSz="640406" fontAlgn="base">
                <a:spcBef>
                  <a:spcPct val="0"/>
                </a:spcBef>
                <a:spcAft>
                  <a:spcPct val="0"/>
                </a:spcAft>
              </a:pPr>
              <a:r>
                <a:rPr kumimoji="0" lang="en-US" altLang="ja-JP" sz="2500">
                  <a:solidFill>
                    <a:srgbClr val="FFFFFF"/>
                  </a:solidFill>
                  <a:latin typeface="Calibri" charset="0"/>
                  <a:ea typeface="Calibri" charset="0"/>
                  <a:cs typeface="Calibri" charset="0"/>
                  <a:sym typeface="Calibri" charset="0"/>
                </a:rPr>
                <a:t>Origin of Matter</a:t>
              </a:r>
            </a:p>
          </p:txBody>
        </p:sp>
      </p:grpSp>
      <p:pic>
        <p:nvPicPr>
          <p:cNvPr id="107565" name="Picture 45"/>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969260" y="2866432"/>
            <a:ext cx="651867"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66" name="Picture 46"/>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rot="17460000">
            <a:off x="3405576" y="3488160"/>
            <a:ext cx="651867"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7569" name="Group 49"/>
          <p:cNvGrpSpPr>
            <a:grpSpLocks/>
          </p:cNvGrpSpPr>
          <p:nvPr/>
        </p:nvGrpSpPr>
        <p:grpSpPr bwMode="auto">
          <a:xfrm>
            <a:off x="3828682" y="5516315"/>
            <a:ext cx="5345536" cy="1310432"/>
            <a:chOff x="0" y="0"/>
            <a:chExt cx="4788" cy="1174"/>
          </a:xfrm>
        </p:grpSpPr>
        <p:pic>
          <p:nvPicPr>
            <p:cNvPr id="238617" name="Picture 47"/>
            <p:cNvPicPr>
              <a:picLocks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0" y="0"/>
              <a:ext cx="4788"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18" name="Rectangle 48"/>
            <p:cNvSpPr>
              <a:spLocks/>
            </p:cNvSpPr>
            <p:nvPr/>
          </p:nvSpPr>
          <p:spPr bwMode="auto">
            <a:xfrm>
              <a:off x="49" y="27"/>
              <a:ext cx="4696"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597" bIns="0"/>
            <a:lstStyle/>
            <a:p>
              <a:pPr marL="265398" indent="-237810" algn="ctr" defTabSz="640406" fontAlgn="base">
                <a:spcBef>
                  <a:spcPct val="0"/>
                </a:spcBef>
                <a:spcAft>
                  <a:spcPct val="0"/>
                </a:spcAft>
                <a:buClr>
                  <a:srgbClr val="FFFFFF"/>
                </a:buClr>
                <a:buSzPct val="100000"/>
                <a:buFont typeface="Arial" charset="0"/>
                <a:buChar char="•"/>
              </a:pPr>
              <a:r>
                <a:rPr kumimoji="0" lang="en-US" altLang="ja-JP" sz="2500">
                  <a:solidFill>
                    <a:srgbClr val="FFFFFF"/>
                  </a:solidFill>
                  <a:latin typeface="Calibri" charset="0"/>
                  <a:ea typeface="Calibri" charset="0"/>
                  <a:cs typeface="Calibri" charset="0"/>
                  <a:sym typeface="Calibri" charset="0"/>
                </a:rPr>
                <a:t>Search for Physics Beyond SM in Quark and Lepton sectors </a:t>
              </a:r>
            </a:p>
            <a:p>
              <a:pPr marL="265398" indent="-237810" algn="ctr" defTabSz="640406" fontAlgn="base">
                <a:spcBef>
                  <a:spcPct val="0"/>
                </a:spcBef>
                <a:spcAft>
                  <a:spcPct val="0"/>
                </a:spcAft>
                <a:buClr>
                  <a:srgbClr val="FFFFFF"/>
                </a:buClr>
                <a:buSzPct val="100000"/>
                <a:buFont typeface="Arial" charset="0"/>
                <a:buChar char="•"/>
              </a:pPr>
              <a:r>
                <a:rPr kumimoji="0" lang="en-US" altLang="ja-JP" sz="2500">
                  <a:solidFill>
                    <a:srgbClr val="FFFFFF"/>
                  </a:solidFill>
                  <a:latin typeface="Calibri" charset="0"/>
                  <a:ea typeface="Calibri" charset="0"/>
                  <a:cs typeface="Calibri" charset="0"/>
                  <a:sym typeface="Calibri" charset="0"/>
                </a:rPr>
                <a:t>Deeper understanding of Strong Int. </a:t>
              </a:r>
            </a:p>
          </p:txBody>
        </p:sp>
      </p:grpSp>
      <p:pic>
        <p:nvPicPr>
          <p:cNvPr id="107570" name="Picture 50"/>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rot="14100000">
            <a:off x="3612071" y="4893473"/>
            <a:ext cx="651867"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71" name="Picture 51"/>
          <p:cNvPicPr>
            <a:picLocks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0280000">
            <a:off x="4442520" y="4918025"/>
            <a:ext cx="1268016"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72" name="Rectangle 52"/>
          <p:cNvSpPr>
            <a:spLocks/>
          </p:cNvSpPr>
          <p:nvPr/>
        </p:nvSpPr>
        <p:spPr bwMode="auto">
          <a:xfrm>
            <a:off x="-1803" y="2479185"/>
            <a:ext cx="3102633" cy="476092"/>
          </a:xfrm>
          <a:prstGeom prst="rect">
            <a:avLst/>
          </a:prstGeom>
          <a:solidFill>
            <a:srgbClr val="C0504D"/>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141" bIns="0">
            <a:spAutoFit/>
          </a:bodyPr>
          <a:lstStyle/>
          <a:p>
            <a:pPr marL="39827" algn="ctr" defTabSz="640406" fontAlgn="base">
              <a:spcBef>
                <a:spcPct val="0"/>
              </a:spcBef>
              <a:spcAft>
                <a:spcPct val="0"/>
              </a:spcAft>
              <a:defRPr/>
            </a:pPr>
            <a:r>
              <a:rPr kumimoji="0" lang="en-US" altLang="ja-JP" sz="1700">
                <a:solidFill>
                  <a:srgbClr val="FFFFFF"/>
                </a:solidFill>
                <a:latin typeface="Calibri" charset="0"/>
                <a:ea typeface="ＭＳ Ｐゴシック" charset="0"/>
                <a:cs typeface="Calibri" charset="0"/>
                <a:sym typeface="Calibri" charset="0"/>
              </a:rPr>
              <a:t>Neutrino Experiment : T2K</a:t>
            </a:r>
          </a:p>
          <a:p>
            <a:pPr marL="39827" algn="ctr" defTabSz="640406" fontAlgn="base">
              <a:spcBef>
                <a:spcPct val="0"/>
              </a:spcBef>
              <a:spcAft>
                <a:spcPct val="0"/>
              </a:spcAft>
              <a:defRPr/>
            </a:pPr>
            <a:r>
              <a:rPr kumimoji="0" lang="ja-JP" altLang="en-US" sz="1400">
                <a:solidFill>
                  <a:srgbClr val="FFFFFF"/>
                </a:solidFill>
                <a:latin typeface="ＭＳ Ｐゴシック" charset="0"/>
                <a:ea typeface="ＭＳ Ｐゴシック" charset="0"/>
                <a:cs typeface="ＭＳ Ｐゴシック" charset="0"/>
                <a:sym typeface="ＭＳ Ｐゴシック" charset="0"/>
              </a:rPr>
              <a:t>　</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r>
              <a:rPr kumimoji="0" lang="en-US" altLang="ja-JP" sz="1100">
                <a:solidFill>
                  <a:srgbClr val="FFFFFF"/>
                </a:solidFill>
                <a:latin typeface="Calibri" charset="0"/>
                <a:ea typeface="ＭＳ Ｐゴシック" charset="0"/>
                <a:cs typeface="Calibri" charset="0"/>
                <a:sym typeface="Calibri" charset="0"/>
              </a:rPr>
              <a:t>Mixing Angle, CP phase,  and Mass Hierarchy </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p>
        </p:txBody>
      </p:sp>
      <p:sp>
        <p:nvSpPr>
          <p:cNvPr id="107573" name="Rectangle 53"/>
          <p:cNvSpPr>
            <a:spLocks/>
          </p:cNvSpPr>
          <p:nvPr/>
        </p:nvSpPr>
        <p:spPr bwMode="auto">
          <a:xfrm>
            <a:off x="28043" y="4664654"/>
            <a:ext cx="2553448" cy="519373"/>
          </a:xfrm>
          <a:prstGeom prst="rect">
            <a:avLst/>
          </a:prstGeom>
          <a:solidFill>
            <a:srgbClr val="C0504D"/>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141" bIns="0">
            <a:spAutoFit/>
          </a:bodyPr>
          <a:lstStyle/>
          <a:p>
            <a:pPr marL="39827" algn="ctr" defTabSz="640406" fontAlgn="base">
              <a:spcBef>
                <a:spcPct val="0"/>
              </a:spcBef>
              <a:spcAft>
                <a:spcPct val="0"/>
              </a:spcAft>
              <a:defRPr/>
            </a:pPr>
            <a:r>
              <a:rPr kumimoji="0" lang="en-US" altLang="ja-JP" sz="1700">
                <a:solidFill>
                  <a:srgbClr val="FFFFFF"/>
                </a:solidFill>
                <a:latin typeface="Calibri" charset="0"/>
                <a:ea typeface="ＭＳ Ｐゴシック" charset="0"/>
                <a:cs typeface="Calibri" charset="0"/>
                <a:sym typeface="Calibri" charset="0"/>
              </a:rPr>
              <a:t>Hadron Experiments</a:t>
            </a:r>
          </a:p>
          <a:p>
            <a:pPr marL="39827" algn="ctr" defTabSz="640406" fontAlgn="base">
              <a:spcBef>
                <a:spcPct val="0"/>
              </a:spcBef>
              <a:spcAft>
                <a:spcPct val="0"/>
              </a:spcAft>
              <a:defRPr/>
            </a:pPr>
            <a:r>
              <a:rPr kumimoji="0" lang="ja-JP" altLang="en-US" sz="1700">
                <a:solidFill>
                  <a:srgbClr val="FFFFFF"/>
                </a:solidFill>
                <a:latin typeface="ＭＳ Ｐゴシック" charset="0"/>
                <a:ea typeface="ＭＳ Ｐゴシック" charset="0"/>
                <a:cs typeface="ＭＳ Ｐゴシック" charset="0"/>
                <a:sym typeface="ＭＳ Ｐゴシック" charset="0"/>
              </a:rPr>
              <a:t>　</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r>
              <a:rPr kumimoji="0" lang="en-US" altLang="ja-JP" sz="1100">
                <a:solidFill>
                  <a:srgbClr val="FFFFFF"/>
                </a:solidFill>
                <a:latin typeface="Calibri" charset="0"/>
                <a:ea typeface="ＭＳ Ｐゴシック" charset="0"/>
                <a:cs typeface="Calibri" charset="0"/>
                <a:sym typeface="Calibri" charset="0"/>
              </a:rPr>
              <a:t>CP beyond CKM; Mass modification</a:t>
            </a:r>
            <a:r>
              <a:rPr kumimoji="0" lang="en-US" altLang="ja-JP" sz="1100">
                <a:solidFill>
                  <a:srgbClr val="FFFFFF"/>
                </a:solidFill>
                <a:latin typeface="ＭＳ Ｐゴシック" charset="0"/>
                <a:ea typeface="ＭＳ Ｐゴシック" charset="0"/>
                <a:cs typeface="ＭＳ Ｐゴシック" charset="0"/>
                <a:sym typeface="ＭＳ Ｐゴシック" charset="0"/>
              </a:rPr>
              <a:t>〜</a:t>
            </a:r>
          </a:p>
        </p:txBody>
      </p:sp>
    </p:spTree>
    <p:extLst>
      <p:ext uri="{BB962C8B-B14F-4D97-AF65-F5344CB8AC3E}">
        <p14:creationId xmlns:p14="http://schemas.microsoft.com/office/powerpoint/2010/main" val="356923041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7561"/>
                                        </p:tgtEl>
                                        <p:attrNameLst>
                                          <p:attrName>style.visibility</p:attrName>
                                        </p:attrNameLst>
                                      </p:cBhvr>
                                      <p:to>
                                        <p:strVal val="visible"/>
                                      </p:to>
                                    </p:set>
                                    <p:anim calcmode="lin" valueType="num">
                                      <p:cBhvr>
                                        <p:cTn id="7" dur="500" fill="hold"/>
                                        <p:tgtEl>
                                          <p:spTgt spid="107561"/>
                                        </p:tgtEl>
                                        <p:attrNameLst>
                                          <p:attrName>ppt_w</p:attrName>
                                        </p:attrNameLst>
                                      </p:cBhvr>
                                      <p:tavLst>
                                        <p:tav tm="0">
                                          <p:val>
                                            <p:fltVal val="0"/>
                                          </p:val>
                                        </p:tav>
                                        <p:tav tm="100000">
                                          <p:val>
                                            <p:strVal val="#ppt_w"/>
                                          </p:val>
                                        </p:tav>
                                      </p:tavLst>
                                    </p:anim>
                                    <p:anim calcmode="lin" valueType="num">
                                      <p:cBhvr>
                                        <p:cTn id="8" dur="500" fill="hold"/>
                                        <p:tgtEl>
                                          <p:spTgt spid="1075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1000"/>
                                  </p:stCondLst>
                                  <p:childTnLst>
                                    <p:set>
                                      <p:cBhvr>
                                        <p:cTn id="11" dur="1" fill="hold">
                                          <p:stCondLst>
                                            <p:cond delay="0"/>
                                          </p:stCondLst>
                                        </p:cTn>
                                        <p:tgtEl>
                                          <p:spTgt spid="107572"/>
                                        </p:tgtEl>
                                        <p:attrNameLst>
                                          <p:attrName>style.visibility</p:attrName>
                                        </p:attrNameLst>
                                      </p:cBhvr>
                                      <p:to>
                                        <p:strVal val="visible"/>
                                      </p:to>
                                    </p:set>
                                    <p:anim calcmode="lin" valueType="num">
                                      <p:cBhvr>
                                        <p:cTn id="12" dur="500" fill="hold"/>
                                        <p:tgtEl>
                                          <p:spTgt spid="107572"/>
                                        </p:tgtEl>
                                        <p:attrNameLst>
                                          <p:attrName>ppt_w</p:attrName>
                                        </p:attrNameLst>
                                      </p:cBhvr>
                                      <p:tavLst>
                                        <p:tav tm="0">
                                          <p:val>
                                            <p:fltVal val="0"/>
                                          </p:val>
                                        </p:tav>
                                        <p:tav tm="100000">
                                          <p:val>
                                            <p:strVal val="#ppt_w"/>
                                          </p:val>
                                        </p:tav>
                                      </p:tavLst>
                                    </p:anim>
                                    <p:anim calcmode="lin" valueType="num">
                                      <p:cBhvr>
                                        <p:cTn id="13" dur="500" fill="hold"/>
                                        <p:tgtEl>
                                          <p:spTgt spid="107572"/>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7521"/>
                                        </p:tgtEl>
                                        <p:attrNameLst>
                                          <p:attrName>style.visibility</p:attrName>
                                        </p:attrNameLst>
                                      </p:cBhvr>
                                      <p:to>
                                        <p:strVal val="visible"/>
                                      </p:to>
                                    </p:set>
                                    <p:anim calcmode="lin" valueType="num">
                                      <p:cBhvr>
                                        <p:cTn id="18" dur="500" fill="hold"/>
                                        <p:tgtEl>
                                          <p:spTgt spid="107521"/>
                                        </p:tgtEl>
                                        <p:attrNameLst>
                                          <p:attrName>ppt_w</p:attrName>
                                        </p:attrNameLst>
                                      </p:cBhvr>
                                      <p:tavLst>
                                        <p:tav tm="0">
                                          <p:val>
                                            <p:fltVal val="0"/>
                                          </p:val>
                                        </p:tav>
                                        <p:tav tm="100000">
                                          <p:val>
                                            <p:strVal val="#ppt_w"/>
                                          </p:val>
                                        </p:tav>
                                      </p:tavLst>
                                    </p:anim>
                                    <p:anim calcmode="lin" valueType="num">
                                      <p:cBhvr>
                                        <p:cTn id="19" dur="500" fill="hold"/>
                                        <p:tgtEl>
                                          <p:spTgt spid="107521"/>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1000"/>
                                  </p:stCondLst>
                                  <p:childTnLst>
                                    <p:set>
                                      <p:cBhvr>
                                        <p:cTn id="22" dur="1" fill="hold">
                                          <p:stCondLst>
                                            <p:cond delay="0"/>
                                          </p:stCondLst>
                                        </p:cTn>
                                        <p:tgtEl>
                                          <p:spTgt spid="107542"/>
                                        </p:tgtEl>
                                        <p:attrNameLst>
                                          <p:attrName>style.visibility</p:attrName>
                                        </p:attrNameLst>
                                      </p:cBhvr>
                                      <p:to>
                                        <p:strVal val="visible"/>
                                      </p:to>
                                    </p:set>
                                    <p:anim calcmode="lin" valueType="num">
                                      <p:cBhvr>
                                        <p:cTn id="23" dur="500" fill="hold"/>
                                        <p:tgtEl>
                                          <p:spTgt spid="107542"/>
                                        </p:tgtEl>
                                        <p:attrNameLst>
                                          <p:attrName>ppt_w</p:attrName>
                                        </p:attrNameLst>
                                      </p:cBhvr>
                                      <p:tavLst>
                                        <p:tav tm="0">
                                          <p:val>
                                            <p:fltVal val="0"/>
                                          </p:val>
                                        </p:tav>
                                        <p:tav tm="100000">
                                          <p:val>
                                            <p:strVal val="#ppt_w"/>
                                          </p:val>
                                        </p:tav>
                                      </p:tavLst>
                                    </p:anim>
                                    <p:anim calcmode="lin" valueType="num">
                                      <p:cBhvr>
                                        <p:cTn id="24" dur="500" fill="hold"/>
                                        <p:tgtEl>
                                          <p:spTgt spid="107542"/>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000"/>
                            </p:stCondLst>
                            <p:childTnLst>
                              <p:par>
                                <p:cTn id="26" presetID="23" presetClass="entr" presetSubtype="16" fill="hold" nodeType="afterEffect">
                                  <p:stCondLst>
                                    <p:cond delay="1000"/>
                                  </p:stCondLst>
                                  <p:childTnLst>
                                    <p:set>
                                      <p:cBhvr>
                                        <p:cTn id="27" dur="1" fill="hold">
                                          <p:stCondLst>
                                            <p:cond delay="0"/>
                                          </p:stCondLst>
                                        </p:cTn>
                                        <p:tgtEl>
                                          <p:spTgt spid="107543"/>
                                        </p:tgtEl>
                                        <p:attrNameLst>
                                          <p:attrName>style.visibility</p:attrName>
                                        </p:attrNameLst>
                                      </p:cBhvr>
                                      <p:to>
                                        <p:strVal val="visible"/>
                                      </p:to>
                                    </p:set>
                                    <p:anim calcmode="lin" valueType="num">
                                      <p:cBhvr>
                                        <p:cTn id="28" dur="500" fill="hold"/>
                                        <p:tgtEl>
                                          <p:spTgt spid="107543"/>
                                        </p:tgtEl>
                                        <p:attrNameLst>
                                          <p:attrName>ppt_w</p:attrName>
                                        </p:attrNameLst>
                                      </p:cBhvr>
                                      <p:tavLst>
                                        <p:tav tm="0">
                                          <p:val>
                                            <p:fltVal val="0"/>
                                          </p:val>
                                        </p:tav>
                                        <p:tav tm="100000">
                                          <p:val>
                                            <p:strVal val="#ppt_w"/>
                                          </p:val>
                                        </p:tav>
                                      </p:tavLst>
                                    </p:anim>
                                    <p:anim calcmode="lin" valueType="num">
                                      <p:cBhvr>
                                        <p:cTn id="29" dur="500" fill="hold"/>
                                        <p:tgtEl>
                                          <p:spTgt spid="107543"/>
                                        </p:tgtEl>
                                        <p:attrNameLst>
                                          <p:attrName>ppt_h</p:attrName>
                                        </p:attrNameLst>
                                      </p:cBhvr>
                                      <p:tavLst>
                                        <p:tav tm="0">
                                          <p:val>
                                            <p:fltVal val="0"/>
                                          </p:val>
                                        </p:tav>
                                        <p:tav tm="100000">
                                          <p:val>
                                            <p:strVal val="#ppt_h"/>
                                          </p:val>
                                        </p:tav>
                                      </p:tavLst>
                                    </p:anim>
                                  </p:childTnLst>
                                </p:cTn>
                              </p:par>
                            </p:childTnLst>
                          </p:cTn>
                        </p:par>
                        <p:par>
                          <p:cTn id="30" fill="hold" nodeType="afterGroup">
                            <p:stCondLst>
                              <p:cond delay="3500"/>
                            </p:stCondLst>
                            <p:childTnLst>
                              <p:par>
                                <p:cTn id="31" presetID="23" presetClass="entr" presetSubtype="16" fill="hold" grpId="0" nodeType="afterEffect">
                                  <p:stCondLst>
                                    <p:cond delay="1000"/>
                                  </p:stCondLst>
                                  <p:childTnLst>
                                    <p:set>
                                      <p:cBhvr>
                                        <p:cTn id="32" dur="1" fill="hold">
                                          <p:stCondLst>
                                            <p:cond delay="0"/>
                                          </p:stCondLst>
                                        </p:cTn>
                                        <p:tgtEl>
                                          <p:spTgt spid="107544"/>
                                        </p:tgtEl>
                                        <p:attrNameLst>
                                          <p:attrName>style.visibility</p:attrName>
                                        </p:attrNameLst>
                                      </p:cBhvr>
                                      <p:to>
                                        <p:strVal val="visible"/>
                                      </p:to>
                                    </p:set>
                                    <p:anim calcmode="lin" valueType="num">
                                      <p:cBhvr>
                                        <p:cTn id="33" dur="500" fill="hold"/>
                                        <p:tgtEl>
                                          <p:spTgt spid="107544"/>
                                        </p:tgtEl>
                                        <p:attrNameLst>
                                          <p:attrName>ppt_w</p:attrName>
                                        </p:attrNameLst>
                                      </p:cBhvr>
                                      <p:tavLst>
                                        <p:tav tm="0">
                                          <p:val>
                                            <p:fltVal val="0"/>
                                          </p:val>
                                        </p:tav>
                                        <p:tav tm="100000">
                                          <p:val>
                                            <p:strVal val="#ppt_w"/>
                                          </p:val>
                                        </p:tav>
                                      </p:tavLst>
                                    </p:anim>
                                    <p:anim calcmode="lin" valueType="num">
                                      <p:cBhvr>
                                        <p:cTn id="34" dur="500" fill="hold"/>
                                        <p:tgtEl>
                                          <p:spTgt spid="107544"/>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0"/>
                            </p:stCondLst>
                            <p:childTnLst>
                              <p:par>
                                <p:cTn id="36" presetID="23" presetClass="entr" presetSubtype="16" fill="hold" nodeType="afterEffect">
                                  <p:stCondLst>
                                    <p:cond delay="1000"/>
                                  </p:stCondLst>
                                  <p:childTnLst>
                                    <p:set>
                                      <p:cBhvr>
                                        <p:cTn id="37" dur="1" fill="hold">
                                          <p:stCondLst>
                                            <p:cond delay="0"/>
                                          </p:stCondLst>
                                        </p:cTn>
                                        <p:tgtEl>
                                          <p:spTgt spid="107551"/>
                                        </p:tgtEl>
                                        <p:attrNameLst>
                                          <p:attrName>style.visibility</p:attrName>
                                        </p:attrNameLst>
                                      </p:cBhvr>
                                      <p:to>
                                        <p:strVal val="visible"/>
                                      </p:to>
                                    </p:set>
                                    <p:anim calcmode="lin" valueType="num">
                                      <p:cBhvr>
                                        <p:cTn id="38" dur="500" fill="hold"/>
                                        <p:tgtEl>
                                          <p:spTgt spid="107551"/>
                                        </p:tgtEl>
                                        <p:attrNameLst>
                                          <p:attrName>ppt_w</p:attrName>
                                        </p:attrNameLst>
                                      </p:cBhvr>
                                      <p:tavLst>
                                        <p:tav tm="0">
                                          <p:val>
                                            <p:fltVal val="0"/>
                                          </p:val>
                                        </p:tav>
                                        <p:tav tm="100000">
                                          <p:val>
                                            <p:strVal val="#ppt_w"/>
                                          </p:val>
                                        </p:tav>
                                      </p:tavLst>
                                    </p:anim>
                                    <p:anim calcmode="lin" valueType="num">
                                      <p:cBhvr>
                                        <p:cTn id="39" dur="500" fill="hold"/>
                                        <p:tgtEl>
                                          <p:spTgt spid="107551"/>
                                        </p:tgtEl>
                                        <p:attrNameLst>
                                          <p:attrName>ppt_h</p:attrName>
                                        </p:attrNameLst>
                                      </p:cBhvr>
                                      <p:tavLst>
                                        <p:tav tm="0">
                                          <p:val>
                                            <p:fltVal val="0"/>
                                          </p:val>
                                        </p:tav>
                                        <p:tav tm="100000">
                                          <p:val>
                                            <p:strVal val="#ppt_h"/>
                                          </p:val>
                                        </p:tav>
                                      </p:tavLst>
                                    </p:anim>
                                  </p:childTnLst>
                                </p:cTn>
                              </p:par>
                            </p:childTnLst>
                          </p:cTn>
                        </p:par>
                        <p:par>
                          <p:cTn id="40" fill="hold" nodeType="afterGroup">
                            <p:stCondLst>
                              <p:cond delay="6500"/>
                            </p:stCondLst>
                            <p:childTnLst>
                              <p:par>
                                <p:cTn id="41" presetID="23" presetClass="entr" presetSubtype="16" fill="hold" grpId="0" nodeType="afterEffect">
                                  <p:stCondLst>
                                    <p:cond delay="1000"/>
                                  </p:stCondLst>
                                  <p:childTnLst>
                                    <p:set>
                                      <p:cBhvr>
                                        <p:cTn id="42" dur="1" fill="hold">
                                          <p:stCondLst>
                                            <p:cond delay="0"/>
                                          </p:stCondLst>
                                        </p:cTn>
                                        <p:tgtEl>
                                          <p:spTgt spid="107573"/>
                                        </p:tgtEl>
                                        <p:attrNameLst>
                                          <p:attrName>style.visibility</p:attrName>
                                        </p:attrNameLst>
                                      </p:cBhvr>
                                      <p:to>
                                        <p:strVal val="visible"/>
                                      </p:to>
                                    </p:set>
                                    <p:anim calcmode="lin" valueType="num">
                                      <p:cBhvr>
                                        <p:cTn id="43" dur="500" fill="hold"/>
                                        <p:tgtEl>
                                          <p:spTgt spid="107573"/>
                                        </p:tgtEl>
                                        <p:attrNameLst>
                                          <p:attrName>ppt_w</p:attrName>
                                        </p:attrNameLst>
                                      </p:cBhvr>
                                      <p:tavLst>
                                        <p:tav tm="0">
                                          <p:val>
                                            <p:fltVal val="0"/>
                                          </p:val>
                                        </p:tav>
                                        <p:tav tm="100000">
                                          <p:val>
                                            <p:strVal val="#ppt_w"/>
                                          </p:val>
                                        </p:tav>
                                      </p:tavLst>
                                    </p:anim>
                                    <p:anim calcmode="lin" valueType="num">
                                      <p:cBhvr>
                                        <p:cTn id="44" dur="500" fill="hold"/>
                                        <p:tgtEl>
                                          <p:spTgt spid="10757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07522"/>
                                        </p:tgtEl>
                                        <p:attrNameLst>
                                          <p:attrName>style.visibility</p:attrName>
                                        </p:attrNameLst>
                                      </p:cBhvr>
                                      <p:to>
                                        <p:strVal val="visible"/>
                                      </p:to>
                                    </p:set>
                                    <p:anim calcmode="lin" valueType="num">
                                      <p:cBhvr>
                                        <p:cTn id="49" dur="500" fill="hold"/>
                                        <p:tgtEl>
                                          <p:spTgt spid="107522"/>
                                        </p:tgtEl>
                                        <p:attrNameLst>
                                          <p:attrName>ppt_w</p:attrName>
                                        </p:attrNameLst>
                                      </p:cBhvr>
                                      <p:tavLst>
                                        <p:tav tm="0">
                                          <p:val>
                                            <p:fltVal val="0"/>
                                          </p:val>
                                        </p:tav>
                                        <p:tav tm="100000">
                                          <p:val>
                                            <p:strVal val="#ppt_w"/>
                                          </p:val>
                                        </p:tav>
                                      </p:tavLst>
                                    </p:anim>
                                    <p:anim calcmode="lin" valueType="num">
                                      <p:cBhvr>
                                        <p:cTn id="50" dur="500" fill="hold"/>
                                        <p:tgtEl>
                                          <p:spTgt spid="107522"/>
                                        </p:tgtEl>
                                        <p:attrNameLst>
                                          <p:attrName>ppt_h</p:attrName>
                                        </p:attrNameLst>
                                      </p:cBhvr>
                                      <p:tavLst>
                                        <p:tav tm="0">
                                          <p:val>
                                            <p:fltVal val="0"/>
                                          </p:val>
                                        </p:tav>
                                        <p:tav tm="100000">
                                          <p:val>
                                            <p:strVal val="#ppt_h"/>
                                          </p:val>
                                        </p:tav>
                                      </p:tavLst>
                                    </p:anim>
                                  </p:childTnLst>
                                </p:cTn>
                              </p:par>
                            </p:childTnLst>
                          </p:cTn>
                        </p:par>
                        <p:par>
                          <p:cTn id="51" fill="hold" nodeType="afterGroup">
                            <p:stCondLst>
                              <p:cond delay="500"/>
                            </p:stCondLst>
                            <p:childTnLst>
                              <p:par>
                                <p:cTn id="52" presetID="23" presetClass="entr" presetSubtype="16" fill="hold" nodeType="afterEffect">
                                  <p:stCondLst>
                                    <p:cond delay="1000"/>
                                  </p:stCondLst>
                                  <p:childTnLst>
                                    <p:set>
                                      <p:cBhvr>
                                        <p:cTn id="53" dur="1" fill="hold">
                                          <p:stCondLst>
                                            <p:cond delay="0"/>
                                          </p:stCondLst>
                                        </p:cTn>
                                        <p:tgtEl>
                                          <p:spTgt spid="107524"/>
                                        </p:tgtEl>
                                        <p:attrNameLst>
                                          <p:attrName>style.visibility</p:attrName>
                                        </p:attrNameLst>
                                      </p:cBhvr>
                                      <p:to>
                                        <p:strVal val="visible"/>
                                      </p:to>
                                    </p:set>
                                    <p:anim calcmode="lin" valueType="num">
                                      <p:cBhvr>
                                        <p:cTn id="54" dur="500" fill="hold"/>
                                        <p:tgtEl>
                                          <p:spTgt spid="107524"/>
                                        </p:tgtEl>
                                        <p:attrNameLst>
                                          <p:attrName>ppt_w</p:attrName>
                                        </p:attrNameLst>
                                      </p:cBhvr>
                                      <p:tavLst>
                                        <p:tav tm="0">
                                          <p:val>
                                            <p:fltVal val="0"/>
                                          </p:val>
                                        </p:tav>
                                        <p:tav tm="100000">
                                          <p:val>
                                            <p:strVal val="#ppt_w"/>
                                          </p:val>
                                        </p:tav>
                                      </p:tavLst>
                                    </p:anim>
                                    <p:anim calcmode="lin" valueType="num">
                                      <p:cBhvr>
                                        <p:cTn id="55" dur="500" fill="hold"/>
                                        <p:tgtEl>
                                          <p:spTgt spid="107524"/>
                                        </p:tgtEl>
                                        <p:attrNameLst>
                                          <p:attrName>ppt_h</p:attrName>
                                        </p:attrNameLst>
                                      </p:cBhvr>
                                      <p:tavLst>
                                        <p:tav tm="0">
                                          <p:val>
                                            <p:fltVal val="0"/>
                                          </p:val>
                                        </p:tav>
                                        <p:tav tm="100000">
                                          <p:val>
                                            <p:strVal val="#ppt_h"/>
                                          </p:val>
                                        </p:tav>
                                      </p:tavLst>
                                    </p:anim>
                                  </p:childTnLst>
                                </p:cTn>
                              </p:par>
                            </p:childTnLst>
                          </p:cTn>
                        </p:par>
                        <p:par>
                          <p:cTn id="56" fill="hold" nodeType="afterGroup">
                            <p:stCondLst>
                              <p:cond delay="2000"/>
                            </p:stCondLst>
                            <p:childTnLst>
                              <p:par>
                                <p:cTn id="57" presetID="23" presetClass="entr" presetSubtype="16" fill="hold" grpId="0" nodeType="afterEffect">
                                  <p:stCondLst>
                                    <p:cond delay="1000"/>
                                  </p:stCondLst>
                                  <p:childTnLst>
                                    <p:set>
                                      <p:cBhvr>
                                        <p:cTn id="58" dur="1" fill="hold">
                                          <p:stCondLst>
                                            <p:cond delay="0"/>
                                          </p:stCondLst>
                                        </p:cTn>
                                        <p:tgtEl>
                                          <p:spTgt spid="107525"/>
                                        </p:tgtEl>
                                        <p:attrNameLst>
                                          <p:attrName>style.visibility</p:attrName>
                                        </p:attrNameLst>
                                      </p:cBhvr>
                                      <p:to>
                                        <p:strVal val="visible"/>
                                      </p:to>
                                    </p:set>
                                    <p:anim calcmode="lin" valueType="num">
                                      <p:cBhvr>
                                        <p:cTn id="59" dur="500" fill="hold"/>
                                        <p:tgtEl>
                                          <p:spTgt spid="107525"/>
                                        </p:tgtEl>
                                        <p:attrNameLst>
                                          <p:attrName>ppt_w</p:attrName>
                                        </p:attrNameLst>
                                      </p:cBhvr>
                                      <p:tavLst>
                                        <p:tav tm="0">
                                          <p:val>
                                            <p:fltVal val="0"/>
                                          </p:val>
                                        </p:tav>
                                        <p:tav tm="100000">
                                          <p:val>
                                            <p:strVal val="#ppt_w"/>
                                          </p:val>
                                        </p:tav>
                                      </p:tavLst>
                                    </p:anim>
                                    <p:anim calcmode="lin" valueType="num">
                                      <p:cBhvr>
                                        <p:cTn id="60" dur="500" fill="hold"/>
                                        <p:tgtEl>
                                          <p:spTgt spid="107525"/>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500"/>
                            </p:stCondLst>
                            <p:childTnLst>
                              <p:par>
                                <p:cTn id="62" presetID="23" presetClass="entr" presetSubtype="16" fill="hold" nodeType="afterEffect">
                                  <p:stCondLst>
                                    <p:cond delay="1000"/>
                                  </p:stCondLst>
                                  <p:childTnLst>
                                    <p:set>
                                      <p:cBhvr>
                                        <p:cTn id="63" dur="1" fill="hold">
                                          <p:stCondLst>
                                            <p:cond delay="0"/>
                                          </p:stCondLst>
                                        </p:cTn>
                                        <p:tgtEl>
                                          <p:spTgt spid="107532"/>
                                        </p:tgtEl>
                                        <p:attrNameLst>
                                          <p:attrName>style.visibility</p:attrName>
                                        </p:attrNameLst>
                                      </p:cBhvr>
                                      <p:to>
                                        <p:strVal val="visible"/>
                                      </p:to>
                                    </p:set>
                                    <p:anim calcmode="lin" valueType="num">
                                      <p:cBhvr>
                                        <p:cTn id="64" dur="500" fill="hold"/>
                                        <p:tgtEl>
                                          <p:spTgt spid="107532"/>
                                        </p:tgtEl>
                                        <p:attrNameLst>
                                          <p:attrName>ppt_w</p:attrName>
                                        </p:attrNameLst>
                                      </p:cBhvr>
                                      <p:tavLst>
                                        <p:tav tm="0">
                                          <p:val>
                                            <p:fltVal val="0"/>
                                          </p:val>
                                        </p:tav>
                                        <p:tav tm="100000">
                                          <p:val>
                                            <p:strVal val="#ppt_w"/>
                                          </p:val>
                                        </p:tav>
                                      </p:tavLst>
                                    </p:anim>
                                    <p:anim calcmode="lin" valueType="num">
                                      <p:cBhvr>
                                        <p:cTn id="65" dur="500" fill="hold"/>
                                        <p:tgtEl>
                                          <p:spTgt spid="107532"/>
                                        </p:tgtEl>
                                        <p:attrNameLst>
                                          <p:attrName>ppt_h</p:attrName>
                                        </p:attrNameLst>
                                      </p:cBhvr>
                                      <p:tavLst>
                                        <p:tav tm="0">
                                          <p:val>
                                            <p:fltVal val="0"/>
                                          </p:val>
                                        </p:tav>
                                        <p:tav tm="100000">
                                          <p:val>
                                            <p:strVal val="#ppt_h"/>
                                          </p:val>
                                        </p:tav>
                                      </p:tavLst>
                                    </p:anim>
                                  </p:childTnLst>
                                </p:cTn>
                              </p:par>
                            </p:childTnLst>
                          </p:cTn>
                        </p:par>
                        <p:par>
                          <p:cTn id="66" fill="hold" nodeType="afterGroup">
                            <p:stCondLst>
                              <p:cond delay="5000"/>
                            </p:stCondLst>
                            <p:childTnLst>
                              <p:par>
                                <p:cTn id="67" presetID="23" presetClass="entr" presetSubtype="16" fill="hold" nodeType="afterEffect">
                                  <p:stCondLst>
                                    <p:cond delay="1000"/>
                                  </p:stCondLst>
                                  <p:childTnLst>
                                    <p:set>
                                      <p:cBhvr>
                                        <p:cTn id="68" dur="1" fill="hold">
                                          <p:stCondLst>
                                            <p:cond delay="0"/>
                                          </p:stCondLst>
                                        </p:cTn>
                                        <p:tgtEl>
                                          <p:spTgt spid="107533"/>
                                        </p:tgtEl>
                                        <p:attrNameLst>
                                          <p:attrName>style.visibility</p:attrName>
                                        </p:attrNameLst>
                                      </p:cBhvr>
                                      <p:to>
                                        <p:strVal val="visible"/>
                                      </p:to>
                                    </p:set>
                                    <p:anim calcmode="lin" valueType="num">
                                      <p:cBhvr>
                                        <p:cTn id="69" dur="500" fill="hold"/>
                                        <p:tgtEl>
                                          <p:spTgt spid="107533"/>
                                        </p:tgtEl>
                                        <p:attrNameLst>
                                          <p:attrName>ppt_w</p:attrName>
                                        </p:attrNameLst>
                                      </p:cBhvr>
                                      <p:tavLst>
                                        <p:tav tm="0">
                                          <p:val>
                                            <p:fltVal val="0"/>
                                          </p:val>
                                        </p:tav>
                                        <p:tav tm="100000">
                                          <p:val>
                                            <p:strVal val="#ppt_w"/>
                                          </p:val>
                                        </p:tav>
                                      </p:tavLst>
                                    </p:anim>
                                    <p:anim calcmode="lin" valueType="num">
                                      <p:cBhvr>
                                        <p:cTn id="70" dur="500" fill="hold"/>
                                        <p:tgtEl>
                                          <p:spTgt spid="107533"/>
                                        </p:tgtEl>
                                        <p:attrNameLst>
                                          <p:attrName>ppt_h</p:attrName>
                                        </p:attrNameLst>
                                      </p:cBhvr>
                                      <p:tavLst>
                                        <p:tav tm="0">
                                          <p:val>
                                            <p:fltVal val="0"/>
                                          </p:val>
                                        </p:tav>
                                        <p:tav tm="100000">
                                          <p:val>
                                            <p:strVal val="#ppt_h"/>
                                          </p:val>
                                        </p:tav>
                                      </p:tavLst>
                                    </p:anim>
                                  </p:childTnLst>
                                </p:cTn>
                              </p:par>
                            </p:childTnLst>
                          </p:cTn>
                        </p:par>
                        <p:par>
                          <p:cTn id="71" fill="hold" nodeType="afterGroup">
                            <p:stCondLst>
                              <p:cond delay="6500"/>
                            </p:stCondLst>
                            <p:childTnLst>
                              <p:par>
                                <p:cTn id="72" presetID="23" presetClass="entr" presetSubtype="16" fill="hold" nodeType="afterEffect">
                                  <p:stCondLst>
                                    <p:cond delay="1000"/>
                                  </p:stCondLst>
                                  <p:childTnLst>
                                    <p:set>
                                      <p:cBhvr>
                                        <p:cTn id="73" dur="1" fill="hold">
                                          <p:stCondLst>
                                            <p:cond delay="0"/>
                                          </p:stCondLst>
                                        </p:cTn>
                                        <p:tgtEl>
                                          <p:spTgt spid="107534"/>
                                        </p:tgtEl>
                                        <p:attrNameLst>
                                          <p:attrName>style.visibility</p:attrName>
                                        </p:attrNameLst>
                                      </p:cBhvr>
                                      <p:to>
                                        <p:strVal val="visible"/>
                                      </p:to>
                                    </p:set>
                                    <p:anim calcmode="lin" valueType="num">
                                      <p:cBhvr>
                                        <p:cTn id="74" dur="500" fill="hold"/>
                                        <p:tgtEl>
                                          <p:spTgt spid="107534"/>
                                        </p:tgtEl>
                                        <p:attrNameLst>
                                          <p:attrName>ppt_w</p:attrName>
                                        </p:attrNameLst>
                                      </p:cBhvr>
                                      <p:tavLst>
                                        <p:tav tm="0">
                                          <p:val>
                                            <p:fltVal val="0"/>
                                          </p:val>
                                        </p:tav>
                                        <p:tav tm="100000">
                                          <p:val>
                                            <p:strVal val="#ppt_w"/>
                                          </p:val>
                                        </p:tav>
                                      </p:tavLst>
                                    </p:anim>
                                    <p:anim calcmode="lin" valueType="num">
                                      <p:cBhvr>
                                        <p:cTn id="75" dur="500" fill="hold"/>
                                        <p:tgtEl>
                                          <p:spTgt spid="107534"/>
                                        </p:tgtEl>
                                        <p:attrNameLst>
                                          <p:attrName>ppt_h</p:attrName>
                                        </p:attrNameLst>
                                      </p:cBhvr>
                                      <p:tavLst>
                                        <p:tav tm="0">
                                          <p:val>
                                            <p:fltVal val="0"/>
                                          </p:val>
                                        </p:tav>
                                        <p:tav tm="100000">
                                          <p:val>
                                            <p:strVal val="#ppt_h"/>
                                          </p:val>
                                        </p:tav>
                                      </p:tavLst>
                                    </p:anim>
                                  </p:childTnLst>
                                </p:cTn>
                              </p:par>
                            </p:childTnLst>
                          </p:cTn>
                        </p:par>
                        <p:par>
                          <p:cTn id="76" fill="hold" nodeType="afterGroup">
                            <p:stCondLst>
                              <p:cond delay="8000"/>
                            </p:stCondLst>
                            <p:childTnLst>
                              <p:par>
                                <p:cTn id="77" presetID="23" presetClass="entr" presetSubtype="16" fill="hold" nodeType="afterEffect">
                                  <p:stCondLst>
                                    <p:cond delay="1000"/>
                                  </p:stCondLst>
                                  <p:childTnLst>
                                    <p:set>
                                      <p:cBhvr>
                                        <p:cTn id="78" dur="1" fill="hold">
                                          <p:stCondLst>
                                            <p:cond delay="0"/>
                                          </p:stCondLst>
                                        </p:cTn>
                                        <p:tgtEl>
                                          <p:spTgt spid="107537"/>
                                        </p:tgtEl>
                                        <p:attrNameLst>
                                          <p:attrName>style.visibility</p:attrName>
                                        </p:attrNameLst>
                                      </p:cBhvr>
                                      <p:to>
                                        <p:strVal val="visible"/>
                                      </p:to>
                                    </p:set>
                                    <p:anim calcmode="lin" valueType="num">
                                      <p:cBhvr>
                                        <p:cTn id="79" dur="500" fill="hold"/>
                                        <p:tgtEl>
                                          <p:spTgt spid="107537"/>
                                        </p:tgtEl>
                                        <p:attrNameLst>
                                          <p:attrName>ppt_w</p:attrName>
                                        </p:attrNameLst>
                                      </p:cBhvr>
                                      <p:tavLst>
                                        <p:tav tm="0">
                                          <p:val>
                                            <p:fltVal val="0"/>
                                          </p:val>
                                        </p:tav>
                                        <p:tav tm="100000">
                                          <p:val>
                                            <p:strVal val="#ppt_w"/>
                                          </p:val>
                                        </p:tav>
                                      </p:tavLst>
                                    </p:anim>
                                    <p:anim calcmode="lin" valueType="num">
                                      <p:cBhvr>
                                        <p:cTn id="80" dur="500" fill="hold"/>
                                        <p:tgtEl>
                                          <p:spTgt spid="107537"/>
                                        </p:tgtEl>
                                        <p:attrNameLst>
                                          <p:attrName>ppt_h</p:attrName>
                                        </p:attrNameLst>
                                      </p:cBhvr>
                                      <p:tavLst>
                                        <p:tav tm="0">
                                          <p:val>
                                            <p:fltVal val="0"/>
                                          </p:val>
                                        </p:tav>
                                        <p:tav tm="100000">
                                          <p:val>
                                            <p:strVal val="#ppt_h"/>
                                          </p:val>
                                        </p:tav>
                                      </p:tavLst>
                                    </p:anim>
                                  </p:childTnLst>
                                </p:cTn>
                              </p:par>
                            </p:childTnLst>
                          </p:cTn>
                        </p:par>
                        <p:par>
                          <p:cTn id="81" fill="hold" nodeType="afterGroup">
                            <p:stCondLst>
                              <p:cond delay="9500"/>
                            </p:stCondLst>
                            <p:childTnLst>
                              <p:par>
                                <p:cTn id="82" presetID="23" presetClass="entr" presetSubtype="16" fill="hold" nodeType="afterEffect">
                                  <p:stCondLst>
                                    <p:cond delay="1000"/>
                                  </p:stCondLst>
                                  <p:childTnLst>
                                    <p:set>
                                      <p:cBhvr>
                                        <p:cTn id="83" dur="1" fill="hold">
                                          <p:stCondLst>
                                            <p:cond delay="0"/>
                                          </p:stCondLst>
                                        </p:cTn>
                                        <p:tgtEl>
                                          <p:spTgt spid="107540"/>
                                        </p:tgtEl>
                                        <p:attrNameLst>
                                          <p:attrName>style.visibility</p:attrName>
                                        </p:attrNameLst>
                                      </p:cBhvr>
                                      <p:to>
                                        <p:strVal val="visible"/>
                                      </p:to>
                                    </p:set>
                                    <p:anim calcmode="lin" valueType="num">
                                      <p:cBhvr>
                                        <p:cTn id="84" dur="500" fill="hold"/>
                                        <p:tgtEl>
                                          <p:spTgt spid="107540"/>
                                        </p:tgtEl>
                                        <p:attrNameLst>
                                          <p:attrName>ppt_w</p:attrName>
                                        </p:attrNameLst>
                                      </p:cBhvr>
                                      <p:tavLst>
                                        <p:tav tm="0">
                                          <p:val>
                                            <p:fltVal val="0"/>
                                          </p:val>
                                        </p:tav>
                                        <p:tav tm="100000">
                                          <p:val>
                                            <p:strVal val="#ppt_w"/>
                                          </p:val>
                                        </p:tav>
                                      </p:tavLst>
                                    </p:anim>
                                    <p:anim calcmode="lin" valueType="num">
                                      <p:cBhvr>
                                        <p:cTn id="85" dur="500" fill="hold"/>
                                        <p:tgtEl>
                                          <p:spTgt spid="107540"/>
                                        </p:tgtEl>
                                        <p:attrNameLst>
                                          <p:attrName>ppt_h</p:attrName>
                                        </p:attrNameLst>
                                      </p:cBhvr>
                                      <p:tavLst>
                                        <p:tav tm="0">
                                          <p:val>
                                            <p:fltVal val="0"/>
                                          </p:val>
                                        </p:tav>
                                        <p:tav tm="100000">
                                          <p:val>
                                            <p:strVal val="#ppt_h"/>
                                          </p:val>
                                        </p:tav>
                                      </p:tavLst>
                                    </p:anim>
                                  </p:childTnLst>
                                </p:cTn>
                              </p:par>
                            </p:childTnLst>
                          </p:cTn>
                        </p:par>
                        <p:par>
                          <p:cTn id="86" fill="hold" nodeType="afterGroup">
                            <p:stCondLst>
                              <p:cond delay="11000"/>
                            </p:stCondLst>
                            <p:childTnLst>
                              <p:par>
                                <p:cTn id="87" presetID="15" presetClass="entr" presetSubtype="0" fill="hold" nodeType="afterEffect">
                                  <p:stCondLst>
                                    <p:cond delay="500"/>
                                  </p:stCondLst>
                                  <p:childTnLst>
                                    <p:set>
                                      <p:cBhvr>
                                        <p:cTn id="88" dur="1" fill="hold">
                                          <p:stCondLst>
                                            <p:cond delay="0"/>
                                          </p:stCondLst>
                                        </p:cTn>
                                        <p:tgtEl>
                                          <p:spTgt spid="107541"/>
                                        </p:tgtEl>
                                        <p:attrNameLst>
                                          <p:attrName>style.visibility</p:attrName>
                                        </p:attrNameLst>
                                      </p:cBhvr>
                                      <p:to>
                                        <p:strVal val="visible"/>
                                      </p:to>
                                    </p:set>
                                    <p:anim calcmode="lin" valueType="num">
                                      <p:cBhvr>
                                        <p:cTn id="89" dur="1000" fill="hold"/>
                                        <p:tgtEl>
                                          <p:spTgt spid="107541"/>
                                        </p:tgtEl>
                                        <p:attrNameLst>
                                          <p:attrName>ppt_w</p:attrName>
                                        </p:attrNameLst>
                                      </p:cBhvr>
                                      <p:tavLst>
                                        <p:tav tm="0">
                                          <p:val>
                                            <p:fltVal val="0"/>
                                          </p:val>
                                        </p:tav>
                                        <p:tav tm="100000">
                                          <p:val>
                                            <p:strVal val="#ppt_w"/>
                                          </p:val>
                                        </p:tav>
                                      </p:tavLst>
                                    </p:anim>
                                    <p:anim calcmode="lin" valueType="num">
                                      <p:cBhvr>
                                        <p:cTn id="90" dur="1000" fill="hold"/>
                                        <p:tgtEl>
                                          <p:spTgt spid="107541"/>
                                        </p:tgtEl>
                                        <p:attrNameLst>
                                          <p:attrName>ppt_h</p:attrName>
                                        </p:attrNameLst>
                                      </p:cBhvr>
                                      <p:tavLst>
                                        <p:tav tm="0">
                                          <p:val>
                                            <p:fltVal val="0"/>
                                          </p:val>
                                        </p:tav>
                                        <p:tav tm="100000">
                                          <p:val>
                                            <p:strVal val="#ppt_h"/>
                                          </p:val>
                                        </p:tav>
                                      </p:tavLst>
                                    </p:anim>
                                    <p:anim calcmode="lin" valueType="num">
                                      <p:cBhvr>
                                        <p:cTn id="91" dur="1000" fill="hold"/>
                                        <p:tgtEl>
                                          <p:spTgt spid="107541"/>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1075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107565"/>
                                        </p:tgtEl>
                                        <p:attrNameLst>
                                          <p:attrName>style.visibility</p:attrName>
                                        </p:attrNameLst>
                                      </p:cBhvr>
                                      <p:to>
                                        <p:strVal val="visible"/>
                                      </p:to>
                                    </p:set>
                                    <p:animEffect transition="in" filter="wipe(up)">
                                      <p:cBhvr>
                                        <p:cTn id="97" dur="500"/>
                                        <p:tgtEl>
                                          <p:spTgt spid="107565"/>
                                        </p:tgtEl>
                                      </p:cBhvr>
                                    </p:animEffect>
                                  </p:childTnLst>
                                </p:cTn>
                              </p:par>
                            </p:childTnLst>
                          </p:cTn>
                        </p:par>
                        <p:par>
                          <p:cTn id="98" fill="hold" nodeType="afterGroup">
                            <p:stCondLst>
                              <p:cond delay="500"/>
                            </p:stCondLst>
                            <p:childTnLst>
                              <p:par>
                                <p:cTn id="99" presetID="22" presetClass="entr" presetSubtype="8" fill="hold" nodeType="afterEffect">
                                  <p:stCondLst>
                                    <p:cond delay="500"/>
                                  </p:stCondLst>
                                  <p:childTnLst>
                                    <p:set>
                                      <p:cBhvr>
                                        <p:cTn id="100" dur="1" fill="hold">
                                          <p:stCondLst>
                                            <p:cond delay="0"/>
                                          </p:stCondLst>
                                        </p:cTn>
                                        <p:tgtEl>
                                          <p:spTgt spid="107566"/>
                                        </p:tgtEl>
                                        <p:attrNameLst>
                                          <p:attrName>style.visibility</p:attrName>
                                        </p:attrNameLst>
                                      </p:cBhvr>
                                      <p:to>
                                        <p:strVal val="visible"/>
                                      </p:to>
                                    </p:set>
                                    <p:animEffect transition="in" filter="wipe(left)">
                                      <p:cBhvr>
                                        <p:cTn id="101" dur="500"/>
                                        <p:tgtEl>
                                          <p:spTgt spid="107566"/>
                                        </p:tgtEl>
                                      </p:cBhvr>
                                    </p:animEffect>
                                  </p:childTnLst>
                                </p:cTn>
                              </p:par>
                            </p:childTnLst>
                          </p:cTn>
                        </p:par>
                        <p:par>
                          <p:cTn id="102" fill="hold" nodeType="afterGroup">
                            <p:stCondLst>
                              <p:cond delay="1500"/>
                            </p:stCondLst>
                            <p:childTnLst>
                              <p:par>
                                <p:cTn id="103" presetID="22" presetClass="entr" presetSubtype="4" fill="hold" nodeType="afterEffect">
                                  <p:stCondLst>
                                    <p:cond delay="500"/>
                                  </p:stCondLst>
                                  <p:childTnLst>
                                    <p:set>
                                      <p:cBhvr>
                                        <p:cTn id="104" dur="1" fill="hold">
                                          <p:stCondLst>
                                            <p:cond delay="0"/>
                                          </p:stCondLst>
                                        </p:cTn>
                                        <p:tgtEl>
                                          <p:spTgt spid="107570"/>
                                        </p:tgtEl>
                                        <p:attrNameLst>
                                          <p:attrName>style.visibility</p:attrName>
                                        </p:attrNameLst>
                                      </p:cBhvr>
                                      <p:to>
                                        <p:strVal val="visible"/>
                                      </p:to>
                                    </p:set>
                                    <p:animEffect transition="in" filter="wipe(down)">
                                      <p:cBhvr>
                                        <p:cTn id="105" dur="500"/>
                                        <p:tgtEl>
                                          <p:spTgt spid="107570"/>
                                        </p:tgtEl>
                                      </p:cBhvr>
                                    </p:animEffect>
                                  </p:childTnLst>
                                </p:cTn>
                              </p:par>
                            </p:childTnLst>
                          </p:cTn>
                        </p:par>
                        <p:par>
                          <p:cTn id="106" fill="hold" nodeType="afterGroup">
                            <p:stCondLst>
                              <p:cond delay="2500"/>
                            </p:stCondLst>
                            <p:childTnLst>
                              <p:par>
                                <p:cTn id="107" presetID="22" presetClass="entr" presetSubtype="2" fill="hold" nodeType="afterEffect">
                                  <p:stCondLst>
                                    <p:cond delay="500"/>
                                  </p:stCondLst>
                                  <p:childTnLst>
                                    <p:set>
                                      <p:cBhvr>
                                        <p:cTn id="108" dur="1" fill="hold">
                                          <p:stCondLst>
                                            <p:cond delay="0"/>
                                          </p:stCondLst>
                                        </p:cTn>
                                        <p:tgtEl>
                                          <p:spTgt spid="107571"/>
                                        </p:tgtEl>
                                        <p:attrNameLst>
                                          <p:attrName>style.visibility</p:attrName>
                                        </p:attrNameLst>
                                      </p:cBhvr>
                                      <p:to>
                                        <p:strVal val="visible"/>
                                      </p:to>
                                    </p:set>
                                    <p:animEffect transition="in" filter="wipe(right)">
                                      <p:cBhvr>
                                        <p:cTn id="109" dur="500"/>
                                        <p:tgtEl>
                                          <p:spTgt spid="107571"/>
                                        </p:tgtEl>
                                      </p:cBhvr>
                                    </p:animEffect>
                                  </p:childTnLst>
                                </p:cTn>
                              </p:par>
                            </p:childTnLst>
                          </p:cTn>
                        </p:par>
                        <p:par>
                          <p:cTn id="110" fill="hold" nodeType="afterGroup">
                            <p:stCondLst>
                              <p:cond delay="3500"/>
                            </p:stCondLst>
                            <p:childTnLst>
                              <p:par>
                                <p:cTn id="111" presetID="23" presetClass="entr" presetSubtype="16" fill="hold" nodeType="afterEffect">
                                  <p:stCondLst>
                                    <p:cond delay="500"/>
                                  </p:stCondLst>
                                  <p:childTnLst>
                                    <p:set>
                                      <p:cBhvr>
                                        <p:cTn id="112" dur="1" fill="hold">
                                          <p:stCondLst>
                                            <p:cond delay="0"/>
                                          </p:stCondLst>
                                        </p:cTn>
                                        <p:tgtEl>
                                          <p:spTgt spid="107564"/>
                                        </p:tgtEl>
                                        <p:attrNameLst>
                                          <p:attrName>style.visibility</p:attrName>
                                        </p:attrNameLst>
                                      </p:cBhvr>
                                      <p:to>
                                        <p:strVal val="visible"/>
                                      </p:to>
                                    </p:set>
                                    <p:anim calcmode="lin" valueType="num">
                                      <p:cBhvr>
                                        <p:cTn id="113" dur="500" fill="hold"/>
                                        <p:tgtEl>
                                          <p:spTgt spid="107564"/>
                                        </p:tgtEl>
                                        <p:attrNameLst>
                                          <p:attrName>ppt_w</p:attrName>
                                        </p:attrNameLst>
                                      </p:cBhvr>
                                      <p:tavLst>
                                        <p:tav tm="0">
                                          <p:val>
                                            <p:fltVal val="0"/>
                                          </p:val>
                                        </p:tav>
                                        <p:tav tm="100000">
                                          <p:val>
                                            <p:strVal val="#ppt_w"/>
                                          </p:val>
                                        </p:tav>
                                      </p:tavLst>
                                    </p:anim>
                                    <p:anim calcmode="lin" valueType="num">
                                      <p:cBhvr>
                                        <p:cTn id="114" dur="500" fill="hold"/>
                                        <p:tgtEl>
                                          <p:spTgt spid="107564"/>
                                        </p:tgtEl>
                                        <p:attrNameLst>
                                          <p:attrName>ppt_h</p:attrName>
                                        </p:attrNameLst>
                                      </p:cBhvr>
                                      <p:tavLst>
                                        <p:tav tm="0">
                                          <p:val>
                                            <p:fltVal val="0"/>
                                          </p:val>
                                        </p:tav>
                                        <p:tav tm="100000">
                                          <p:val>
                                            <p:strVal val="#ppt_h"/>
                                          </p:val>
                                        </p:tav>
                                      </p:tavLst>
                                    </p:anim>
                                  </p:childTnLst>
                                </p:cTn>
                              </p:par>
                            </p:childTnLst>
                          </p:cTn>
                        </p:par>
                        <p:par>
                          <p:cTn id="115" fill="hold" nodeType="afterGroup">
                            <p:stCondLst>
                              <p:cond delay="4500"/>
                            </p:stCondLst>
                            <p:childTnLst>
                              <p:par>
                                <p:cTn id="116" presetID="23" presetClass="entr" presetSubtype="16" fill="hold" nodeType="afterEffect">
                                  <p:stCondLst>
                                    <p:cond delay="500"/>
                                  </p:stCondLst>
                                  <p:childTnLst>
                                    <p:set>
                                      <p:cBhvr>
                                        <p:cTn id="117" dur="1" fill="hold">
                                          <p:stCondLst>
                                            <p:cond delay="0"/>
                                          </p:stCondLst>
                                        </p:cTn>
                                        <p:tgtEl>
                                          <p:spTgt spid="107569"/>
                                        </p:tgtEl>
                                        <p:attrNameLst>
                                          <p:attrName>style.visibility</p:attrName>
                                        </p:attrNameLst>
                                      </p:cBhvr>
                                      <p:to>
                                        <p:strVal val="visible"/>
                                      </p:to>
                                    </p:set>
                                    <p:anim calcmode="lin" valueType="num">
                                      <p:cBhvr>
                                        <p:cTn id="118" dur="500" fill="hold"/>
                                        <p:tgtEl>
                                          <p:spTgt spid="107569"/>
                                        </p:tgtEl>
                                        <p:attrNameLst>
                                          <p:attrName>ppt_w</p:attrName>
                                        </p:attrNameLst>
                                      </p:cBhvr>
                                      <p:tavLst>
                                        <p:tav tm="0">
                                          <p:val>
                                            <p:fltVal val="0"/>
                                          </p:val>
                                        </p:tav>
                                        <p:tav tm="100000">
                                          <p:val>
                                            <p:strVal val="#ppt_w"/>
                                          </p:val>
                                        </p:tav>
                                      </p:tavLst>
                                    </p:anim>
                                    <p:anim calcmode="lin" valueType="num">
                                      <p:cBhvr>
                                        <p:cTn id="119" dur="500" fill="hold"/>
                                        <p:tgtEl>
                                          <p:spTgt spid="1075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1" grpId="0" animBg="1"/>
      <p:bldP spid="107522" grpId="0" animBg="1"/>
      <p:bldP spid="107525" grpId="0" animBg="1" autoUpdateAnimBg="0"/>
      <p:bldP spid="107544" grpId="0" autoUpdateAnimBg="0"/>
      <p:bldP spid="107572" grpId="0" animBg="1" autoUpdateAnimBg="0"/>
      <p:bldP spid="10757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7639"/>
            <a:ext cx="9144000" cy="911225"/>
          </a:xfrm>
        </p:spPr>
        <p:style>
          <a:lnRef idx="3">
            <a:schemeClr val="lt1"/>
          </a:lnRef>
          <a:fillRef idx="1">
            <a:schemeClr val="accent3"/>
          </a:fillRef>
          <a:effectRef idx="1">
            <a:schemeClr val="accent3"/>
          </a:effectRef>
          <a:fontRef idx="minor">
            <a:schemeClr val="lt1"/>
          </a:fontRef>
        </p:style>
        <p:txBody>
          <a:bodyPr rtlCol="0">
            <a:normAutofit/>
          </a:bodyPr>
          <a:lstStyle/>
          <a:p>
            <a:pPr>
              <a:defRPr/>
            </a:pPr>
            <a:r>
              <a:rPr lang="en-US" altLang="ja-JP" dirty="0" smtClean="0"/>
              <a:t>Matter = Remnant of 1/10</a:t>
            </a:r>
            <a:r>
              <a:rPr lang="en-US" altLang="ja-JP" baseline="30000" dirty="0" smtClean="0"/>
              <a:t>9</a:t>
            </a:r>
            <a:r>
              <a:rPr lang="en-US" altLang="ja-JP" dirty="0"/>
              <a:t> </a:t>
            </a:r>
            <a:r>
              <a:rPr lang="en-US" altLang="ja-JP" dirty="0" smtClean="0"/>
              <a:t>Asymmetry</a:t>
            </a:r>
            <a:endParaRPr lang="ja-JP" altLang="en-US" dirty="0"/>
          </a:p>
        </p:txBody>
      </p:sp>
      <p:pic>
        <p:nvPicPr>
          <p:cNvPr id="13" name="図 12" descr="スライド0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55" y="1044321"/>
            <a:ext cx="5661363" cy="5036195"/>
          </a:xfrm>
          <a:prstGeom prst="roundRect">
            <a:avLst>
              <a:gd name="adj" fmla="val 16667"/>
            </a:avLst>
          </a:prstGeom>
          <a:ln>
            <a:noFill/>
          </a:ln>
          <a:effectLst>
            <a:outerShdw blurRad="76200" dist="38100" dir="7800000" algn="tl" rotWithShape="0">
              <a:srgbClr val="000000">
                <a:alpha val="40000"/>
              </a:srgbClr>
            </a:outerShdw>
          </a:effectLst>
          <a:scene3d>
            <a:camera prst="perspectiveRight"/>
            <a:lightRig rig="contrasting" dir="t">
              <a:rot lat="0" lon="0" rev="4200000"/>
            </a:lightRig>
          </a:scene3d>
          <a:sp3d prstMaterial="plastic">
            <a:bevelT w="381000" h="114300"/>
            <a:contourClr>
              <a:srgbClr val="969696"/>
            </a:contourClr>
          </a:sp3d>
        </p:spPr>
      </p:pic>
      <p:sp>
        <p:nvSpPr>
          <p:cNvPr id="5" name="テキスト ボックス 4"/>
          <p:cNvSpPr txBox="1"/>
          <p:nvPr/>
        </p:nvSpPr>
        <p:spPr>
          <a:xfrm>
            <a:off x="5091141" y="1397027"/>
            <a:ext cx="3636153" cy="723144"/>
          </a:xfrm>
          <a:prstGeom prst="rect">
            <a:avLst/>
          </a:prstGeom>
        </p:spPr>
        <p:style>
          <a:lnRef idx="3">
            <a:schemeClr val="lt1"/>
          </a:lnRef>
          <a:fillRef idx="1">
            <a:schemeClr val="accent4"/>
          </a:fillRef>
          <a:effectRef idx="1">
            <a:schemeClr val="accent4"/>
          </a:effectRef>
          <a:fontRef idx="minor">
            <a:schemeClr val="lt1"/>
          </a:fontRef>
        </p:style>
        <p:txBody>
          <a:bodyPr wrap="none" lIns="91165" tIns="45583" rIns="91165" bIns="45583">
            <a:spAutoFit/>
          </a:bodyPr>
          <a:lstStyle/>
          <a:p>
            <a:pPr defTabSz="455825">
              <a:defRPr/>
            </a:pPr>
            <a:r>
              <a:rPr lang="en-US" altLang="ja-JP" sz="4100" dirty="0">
                <a:solidFill>
                  <a:prstClr val="white"/>
                </a:solidFill>
                <a:latin typeface="Calibri"/>
                <a:ea typeface="ＭＳ Ｐゴシック"/>
                <a:sym typeface="Palatino" charset="0"/>
              </a:rPr>
              <a:t>Origin of Matter</a:t>
            </a:r>
            <a:endParaRPr lang="ja-JP" altLang="en-US" sz="4100" dirty="0">
              <a:solidFill>
                <a:prstClr val="white"/>
              </a:solidFill>
              <a:latin typeface="Calibri"/>
              <a:ea typeface="ＭＳ Ｐゴシック"/>
              <a:sym typeface="Palatino" charset="0"/>
            </a:endParaRPr>
          </a:p>
        </p:txBody>
      </p:sp>
      <p:sp>
        <p:nvSpPr>
          <p:cNvPr id="7" name="テキスト ボックス 6"/>
          <p:cNvSpPr txBox="1"/>
          <p:nvPr/>
        </p:nvSpPr>
        <p:spPr>
          <a:xfrm>
            <a:off x="5116516" y="2417765"/>
            <a:ext cx="3877889" cy="1369124"/>
          </a:xfrm>
          <a:prstGeom prst="rect">
            <a:avLst/>
          </a:prstGeom>
        </p:spPr>
        <p:style>
          <a:lnRef idx="3">
            <a:schemeClr val="lt1"/>
          </a:lnRef>
          <a:fillRef idx="1">
            <a:schemeClr val="accent2"/>
          </a:fillRef>
          <a:effectRef idx="1">
            <a:schemeClr val="accent2"/>
          </a:effectRef>
          <a:fontRef idx="minor">
            <a:schemeClr val="lt1"/>
          </a:fontRef>
        </p:style>
        <p:txBody>
          <a:bodyPr wrap="none" lIns="91165" tIns="45583" rIns="91165" bIns="45583">
            <a:spAutoFit/>
          </a:bodyPr>
          <a:lstStyle/>
          <a:p>
            <a:pPr defTabSz="455825">
              <a:defRPr/>
            </a:pPr>
            <a:r>
              <a:rPr lang="en-US" altLang="ja-JP" sz="2800" dirty="0">
                <a:solidFill>
                  <a:prstClr val="white"/>
                </a:solidFill>
                <a:latin typeface="Calibri"/>
                <a:ea typeface="ＭＳ Ｐゴシック"/>
                <a:sym typeface="Palatino" charset="0"/>
              </a:rPr>
              <a:t>Matter-Antimatter </a:t>
            </a:r>
            <a:r>
              <a:rPr lang="en-US" altLang="ja-JP" sz="2800" dirty="0" err="1">
                <a:solidFill>
                  <a:prstClr val="white"/>
                </a:solidFill>
                <a:latin typeface="Calibri"/>
                <a:ea typeface="ＭＳ Ｐゴシック"/>
                <a:sym typeface="Palatino" charset="0"/>
              </a:rPr>
              <a:t>Asym</a:t>
            </a:r>
            <a:r>
              <a:rPr lang="en-US" altLang="ja-JP" sz="2800" dirty="0">
                <a:solidFill>
                  <a:prstClr val="white"/>
                </a:solidFill>
                <a:latin typeface="Calibri"/>
                <a:ea typeface="ＭＳ Ｐゴシック"/>
                <a:sym typeface="Palatino" charset="0"/>
              </a:rPr>
              <a:t>.</a:t>
            </a:r>
          </a:p>
          <a:p>
            <a:pPr defTabSz="455825">
              <a:defRPr/>
            </a:pPr>
            <a:r>
              <a:rPr lang="en-US" altLang="ja-JP" dirty="0">
                <a:solidFill>
                  <a:prstClr val="white"/>
                </a:solidFill>
                <a:latin typeface="Calibri"/>
                <a:ea typeface="ＭＳ Ｐゴシック"/>
                <a:sym typeface="Palatino" charset="0"/>
              </a:rPr>
              <a:t>CPV and Flavor Mixing</a:t>
            </a:r>
          </a:p>
          <a:p>
            <a:pPr defTabSz="455825">
              <a:defRPr/>
            </a:pPr>
            <a:r>
              <a:rPr lang="en-US" altLang="ja-JP" dirty="0">
                <a:solidFill>
                  <a:prstClr val="white"/>
                </a:solidFill>
                <a:latin typeface="Calibri"/>
                <a:ea typeface="ＭＳ Ｐゴシック"/>
                <a:sym typeface="Palatino" charset="0"/>
              </a:rPr>
              <a:t>CPV beyond CKM</a:t>
            </a:r>
            <a:endParaRPr lang="ja-JP" altLang="en-US" dirty="0">
              <a:solidFill>
                <a:prstClr val="white"/>
              </a:solidFill>
              <a:latin typeface="Calibri"/>
              <a:ea typeface="ＭＳ Ｐゴシック"/>
              <a:sym typeface="Palatino" charset="0"/>
            </a:endParaRPr>
          </a:p>
          <a:p>
            <a:pPr defTabSz="455825">
              <a:defRPr/>
            </a:pPr>
            <a:r>
              <a:rPr lang="en-US" altLang="ja-JP" dirty="0">
                <a:solidFill>
                  <a:prstClr val="white"/>
                </a:solidFill>
                <a:latin typeface="Calibri"/>
                <a:ea typeface="ＭＳ Ｐゴシック"/>
                <a:sym typeface="Palatino" charset="0"/>
              </a:rPr>
              <a:t>Role of </a:t>
            </a:r>
            <a:r>
              <a:rPr lang="en-US" altLang="ja-JP" dirty="0" err="1">
                <a:solidFill>
                  <a:prstClr val="white"/>
                </a:solidFill>
                <a:latin typeface="Calibri"/>
                <a:ea typeface="ＭＳ Ｐゴシック"/>
                <a:sym typeface="Palatino" charset="0"/>
              </a:rPr>
              <a:t>muon</a:t>
            </a:r>
            <a:r>
              <a:rPr lang="en-US" altLang="ja-JP" dirty="0">
                <a:solidFill>
                  <a:prstClr val="white"/>
                </a:solidFill>
                <a:latin typeface="Calibri"/>
                <a:ea typeface="ＭＳ Ｐゴシック"/>
                <a:sym typeface="Palatino" charset="0"/>
              </a:rPr>
              <a:t> as a charged Lepton</a:t>
            </a:r>
          </a:p>
        </p:txBody>
      </p:sp>
      <p:sp>
        <p:nvSpPr>
          <p:cNvPr id="14" name="テキスト ボックス 13"/>
          <p:cNvSpPr txBox="1"/>
          <p:nvPr/>
        </p:nvSpPr>
        <p:spPr>
          <a:xfrm>
            <a:off x="5127628" y="4406900"/>
            <a:ext cx="3935413" cy="830263"/>
          </a:xfrm>
          <a:prstGeom prst="rect">
            <a:avLst/>
          </a:prstGeom>
        </p:spPr>
        <p:style>
          <a:lnRef idx="3">
            <a:schemeClr val="lt1"/>
          </a:lnRef>
          <a:fillRef idx="1">
            <a:schemeClr val="accent1"/>
          </a:fillRef>
          <a:effectRef idx="1">
            <a:schemeClr val="accent1"/>
          </a:effectRef>
          <a:fontRef idx="minor">
            <a:schemeClr val="lt1"/>
          </a:fontRef>
        </p:style>
        <p:txBody>
          <a:bodyPr wrap="none" lIns="91165" tIns="45583" rIns="91165" bIns="45583">
            <a:spAutoFit/>
          </a:bodyPr>
          <a:lstStyle/>
          <a:p>
            <a:pPr defTabSz="455825">
              <a:defRPr/>
            </a:pPr>
            <a:r>
              <a:rPr lang="en-US" altLang="ja-JP" sz="2800" dirty="0">
                <a:solidFill>
                  <a:prstClr val="white"/>
                </a:solidFill>
                <a:latin typeface="Calibri"/>
                <a:ea typeface="ＭＳ Ｐゴシック"/>
                <a:sym typeface="Palatino" charset="0"/>
              </a:rPr>
              <a:t>Role of Strong Interaction</a:t>
            </a:r>
          </a:p>
          <a:p>
            <a:pPr defTabSz="455825">
              <a:defRPr/>
            </a:pPr>
            <a:r>
              <a:rPr lang="en-US" altLang="ja-JP" sz="2000" dirty="0">
                <a:solidFill>
                  <a:prstClr val="white"/>
                </a:solidFill>
                <a:latin typeface="Calibri"/>
                <a:ea typeface="ＭＳ Ｐゴシック"/>
                <a:sym typeface="Palatino" charset="0"/>
              </a:rPr>
              <a:t>Strangeness and Charm</a:t>
            </a:r>
          </a:p>
        </p:txBody>
      </p:sp>
      <p:sp>
        <p:nvSpPr>
          <p:cNvPr id="16" name="下矢印 15"/>
          <p:cNvSpPr/>
          <p:nvPr/>
        </p:nvSpPr>
        <p:spPr>
          <a:xfrm>
            <a:off x="390526" y="5210179"/>
            <a:ext cx="836613" cy="1103313"/>
          </a:xfrm>
          <a:prstGeom prst="downArrow">
            <a:avLst/>
          </a:prstGeom>
        </p:spPr>
        <p:style>
          <a:lnRef idx="1">
            <a:schemeClr val="accent1"/>
          </a:lnRef>
          <a:fillRef idx="3">
            <a:schemeClr val="accent1"/>
          </a:fillRef>
          <a:effectRef idx="2">
            <a:schemeClr val="accent1"/>
          </a:effectRef>
          <a:fontRef idx="minor">
            <a:schemeClr val="lt1"/>
          </a:fontRef>
        </p:style>
        <p:txBody>
          <a:bodyPr lIns="91165" tIns="45583" rIns="91165" bIns="45583" anchor="ctr"/>
          <a:lstStyle/>
          <a:p>
            <a:pPr algn="ctr" defTabSz="455825">
              <a:defRPr/>
            </a:pPr>
            <a:endParaRPr lang="ja-JP" altLang="en-US">
              <a:solidFill>
                <a:prstClr val="white"/>
              </a:solidFill>
              <a:latin typeface="Calibri"/>
              <a:ea typeface="ＭＳ Ｐゴシック"/>
              <a:sym typeface="Palatino" charset="0"/>
            </a:endParaRPr>
          </a:p>
        </p:txBody>
      </p:sp>
      <p:sp>
        <p:nvSpPr>
          <p:cNvPr id="17" name="テキスト ボックス 16"/>
          <p:cNvSpPr txBox="1"/>
          <p:nvPr/>
        </p:nvSpPr>
        <p:spPr>
          <a:xfrm>
            <a:off x="520699" y="6313489"/>
            <a:ext cx="2711450" cy="522287"/>
          </a:xfrm>
          <a:prstGeom prst="rect">
            <a:avLst/>
          </a:prstGeom>
        </p:spPr>
        <p:style>
          <a:lnRef idx="3">
            <a:schemeClr val="lt1"/>
          </a:lnRef>
          <a:fillRef idx="1">
            <a:schemeClr val="accent1"/>
          </a:fillRef>
          <a:effectRef idx="1">
            <a:schemeClr val="accent1"/>
          </a:effectRef>
          <a:fontRef idx="minor">
            <a:schemeClr val="lt1"/>
          </a:fontRef>
        </p:style>
        <p:txBody>
          <a:bodyPr wrap="none" lIns="91165" tIns="45583" rIns="91165" bIns="45583">
            <a:spAutoFit/>
          </a:bodyPr>
          <a:lstStyle/>
          <a:p>
            <a:pPr defTabSz="455825">
              <a:defRPr/>
            </a:pPr>
            <a:r>
              <a:rPr lang="en-US" altLang="ja-JP" sz="2800" dirty="0">
                <a:solidFill>
                  <a:prstClr val="white"/>
                </a:solidFill>
                <a:latin typeface="Calibri"/>
                <a:ea typeface="ＭＳ Ｐゴシック"/>
                <a:sym typeface="Palatino" charset="0"/>
              </a:rPr>
              <a:t>Our Stable World</a:t>
            </a:r>
            <a:endParaRPr lang="ja-JP" altLang="en-US" sz="2800" dirty="0">
              <a:solidFill>
                <a:prstClr val="white"/>
              </a:solidFill>
              <a:latin typeface="Calibri"/>
              <a:ea typeface="ＭＳ Ｐゴシック"/>
              <a:sym typeface="Palatino" charset="0"/>
            </a:endParaRPr>
          </a:p>
        </p:txBody>
      </p:sp>
      <p:sp>
        <p:nvSpPr>
          <p:cNvPr id="18" name="下矢印 17"/>
          <p:cNvSpPr/>
          <p:nvPr/>
        </p:nvSpPr>
        <p:spPr>
          <a:xfrm>
            <a:off x="1346200" y="5178426"/>
            <a:ext cx="781051" cy="461963"/>
          </a:xfrm>
          <a:prstGeom prst="downArrow">
            <a:avLst/>
          </a:prstGeom>
        </p:spPr>
        <p:style>
          <a:lnRef idx="1">
            <a:schemeClr val="accent2"/>
          </a:lnRef>
          <a:fillRef idx="3">
            <a:schemeClr val="accent2"/>
          </a:fillRef>
          <a:effectRef idx="2">
            <a:schemeClr val="accent2"/>
          </a:effectRef>
          <a:fontRef idx="minor">
            <a:schemeClr val="lt1"/>
          </a:fontRef>
        </p:style>
        <p:txBody>
          <a:bodyPr lIns="91165" tIns="45583" rIns="91165" bIns="45583" anchor="ctr"/>
          <a:lstStyle/>
          <a:p>
            <a:pPr algn="ctr" defTabSz="455825">
              <a:defRPr/>
            </a:pPr>
            <a:endParaRPr lang="ja-JP" altLang="en-US">
              <a:solidFill>
                <a:prstClr val="white"/>
              </a:solidFill>
              <a:latin typeface="Calibri"/>
              <a:ea typeface="ＭＳ Ｐゴシック"/>
              <a:sym typeface="Palatino" charset="0"/>
            </a:endParaRPr>
          </a:p>
        </p:txBody>
      </p:sp>
      <p:sp>
        <p:nvSpPr>
          <p:cNvPr id="19" name="テキスト ボックス 18"/>
          <p:cNvSpPr txBox="1"/>
          <p:nvPr/>
        </p:nvSpPr>
        <p:spPr>
          <a:xfrm>
            <a:off x="1284288" y="5630866"/>
            <a:ext cx="7799387" cy="647699"/>
          </a:xfrm>
          <a:prstGeom prst="rect">
            <a:avLst/>
          </a:prstGeom>
        </p:spPr>
        <p:style>
          <a:lnRef idx="3">
            <a:schemeClr val="lt1"/>
          </a:lnRef>
          <a:fillRef idx="1">
            <a:schemeClr val="accent2"/>
          </a:fillRef>
          <a:effectRef idx="1">
            <a:schemeClr val="accent2"/>
          </a:effectRef>
          <a:fontRef idx="minor">
            <a:schemeClr val="lt1"/>
          </a:fontRef>
        </p:style>
        <p:txBody>
          <a:bodyPr wrap="none" lIns="91165" tIns="45583" rIns="91165" bIns="45583">
            <a:spAutoFit/>
          </a:bodyPr>
          <a:lstStyle/>
          <a:p>
            <a:pPr defTabSz="455825">
              <a:defRPr/>
            </a:pPr>
            <a:r>
              <a:rPr lang="en-US" altLang="ja-JP" sz="3600" dirty="0">
                <a:solidFill>
                  <a:prstClr val="white"/>
                </a:solidFill>
                <a:latin typeface="Calibri"/>
                <a:ea typeface="ＭＳ Ｐゴシック"/>
                <a:sym typeface="Palatino" charset="0"/>
              </a:rPr>
              <a:t>Explored with J-PARC Hi-Intensity Beams</a:t>
            </a:r>
            <a:endParaRPr lang="ja-JP" altLang="en-US" sz="3600" dirty="0">
              <a:solidFill>
                <a:prstClr val="white"/>
              </a:solidFill>
              <a:latin typeface="Calibri"/>
              <a:ea typeface="ＭＳ Ｐゴシック"/>
              <a:sym typeface="Palatino" charset="0"/>
            </a:endParaRPr>
          </a:p>
        </p:txBody>
      </p:sp>
      <p:sp>
        <p:nvSpPr>
          <p:cNvPr id="20" name="テキスト ボックス 19"/>
          <p:cNvSpPr txBox="1"/>
          <p:nvPr/>
        </p:nvSpPr>
        <p:spPr>
          <a:xfrm>
            <a:off x="8643938" y="1519295"/>
            <a:ext cx="595312" cy="585787"/>
          </a:xfrm>
          <a:prstGeom prst="rect">
            <a:avLst/>
          </a:prstGeom>
          <a:noFill/>
        </p:spPr>
        <p:txBody>
          <a:bodyPr wrap="none" lIns="91165" tIns="45583" rIns="91165" bIns="45583">
            <a:spAutoFit/>
          </a:bodyPr>
          <a:lstStyle/>
          <a:p>
            <a:pPr defTabSz="455825">
              <a:defRPr/>
            </a:pPr>
            <a:r>
              <a:rPr lang="ja-JP" altLang="en-US" sz="3200" b="1" dirty="0">
                <a:solidFill>
                  <a:prstClr val="black"/>
                </a:solidFill>
                <a:latin typeface="Calibri"/>
                <a:ea typeface="ＭＳ Ｐゴシック"/>
                <a:cs typeface="ヒラギノ明朝 ProN W3" charset="0"/>
                <a:sym typeface="Palatino" charset="0"/>
              </a:rPr>
              <a:t>＝</a:t>
            </a:r>
          </a:p>
        </p:txBody>
      </p:sp>
      <p:sp>
        <p:nvSpPr>
          <p:cNvPr id="21" name="テキスト ボックス 20"/>
          <p:cNvSpPr txBox="1"/>
          <p:nvPr/>
        </p:nvSpPr>
        <p:spPr>
          <a:xfrm>
            <a:off x="6418266" y="3811589"/>
            <a:ext cx="599441" cy="590065"/>
          </a:xfrm>
          <a:prstGeom prst="rect">
            <a:avLst/>
          </a:prstGeom>
          <a:noFill/>
        </p:spPr>
        <p:txBody>
          <a:bodyPr wrap="none" lIns="91165" tIns="45583" rIns="91165" bIns="45583">
            <a:spAutoFit/>
          </a:bodyPr>
          <a:lstStyle/>
          <a:p>
            <a:pPr defTabSz="455825">
              <a:defRPr/>
            </a:pPr>
            <a:r>
              <a:rPr lang="ja-JP" altLang="en-US" sz="3200" b="1" dirty="0">
                <a:solidFill>
                  <a:prstClr val="black"/>
                </a:solidFill>
                <a:latin typeface="Calibri"/>
                <a:ea typeface="ＭＳ Ｐゴシック"/>
                <a:cs typeface="ヒラギノ明朝 ProN W3" charset="0"/>
                <a:sym typeface="Palatino" charset="0"/>
              </a:rPr>
              <a:t>＋</a:t>
            </a:r>
          </a:p>
        </p:txBody>
      </p:sp>
    </p:spTree>
    <p:extLst>
      <p:ext uri="{BB962C8B-B14F-4D97-AF65-F5344CB8AC3E}">
        <p14:creationId xmlns:p14="http://schemas.microsoft.com/office/powerpoint/2010/main" val="3150990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6180" y="87069"/>
            <a:ext cx="5194846" cy="1211089"/>
          </a:xfrm>
        </p:spPr>
        <p:txBody>
          <a:bodyPr/>
          <a:lstStyle/>
          <a:p>
            <a:pPr>
              <a:defRPr/>
            </a:pPr>
            <a:r>
              <a:rPr kumimoji="1" lang="en-US" altLang="ja-JP" dirty="0" smtClean="0"/>
              <a:t>Just a Dream of </a:t>
            </a:r>
            <a:br>
              <a:rPr kumimoji="1" lang="en-US" altLang="ja-JP" dirty="0" smtClean="0"/>
            </a:br>
            <a:r>
              <a:rPr kumimoji="1" lang="en-US" altLang="ja-JP" dirty="0" smtClean="0"/>
              <a:t>an Experimentalist</a:t>
            </a:r>
            <a:endParaRPr kumimoji="1" lang="ja-JP" altLang="en-US" dirty="0"/>
          </a:p>
        </p:txBody>
      </p:sp>
      <p:pic>
        <p:nvPicPr>
          <p:cNvPr id="90115" name="図 5" descr="スクリーンショット 2014-03-15 13.55.36.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0309" y="2936753"/>
            <a:ext cx="7001991" cy="389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6" name="Group 34"/>
          <p:cNvGrpSpPr>
            <a:grpSpLocks/>
          </p:cNvGrpSpPr>
          <p:nvPr/>
        </p:nvGrpSpPr>
        <p:grpSpPr bwMode="auto">
          <a:xfrm>
            <a:off x="5331137" y="-26784"/>
            <a:ext cx="3812977" cy="3759398"/>
            <a:chOff x="0" y="0"/>
            <a:chExt cx="3704" cy="3368"/>
          </a:xfrm>
        </p:grpSpPr>
        <p:pic>
          <p:nvPicPr>
            <p:cNvPr id="90118" name="Picture 3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704" cy="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0119" name="Rectangle 33"/>
            <p:cNvSpPr>
              <a:spLocks/>
            </p:cNvSpPr>
            <p:nvPr/>
          </p:nvSpPr>
          <p:spPr bwMode="auto">
            <a:xfrm>
              <a:off x="62" y="2552"/>
              <a:ext cx="248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640406" fontAlgn="base">
                <a:spcBef>
                  <a:spcPct val="0"/>
                </a:spcBef>
                <a:spcAft>
                  <a:spcPct val="0"/>
                </a:spcAft>
              </a:pPr>
              <a:r>
                <a:rPr lang="en-US" altLang="ja-JP" sz="2200">
                  <a:solidFill>
                    <a:srgbClr val="000000"/>
                  </a:solidFill>
                  <a:latin typeface="Palatino" charset="0"/>
                  <a:ea typeface="ヒラギノ明朝 ProN W3" charset="0"/>
                  <a:cs typeface="Palatino" charset="0"/>
                  <a:sym typeface="Palatino" charset="0"/>
                </a:rPr>
                <a:t>The Standard Model</a:t>
              </a:r>
            </a:p>
          </p:txBody>
        </p:sp>
      </p:grpSp>
      <p:sp>
        <p:nvSpPr>
          <p:cNvPr id="3" name="コンテンツ プレースホルダー 2"/>
          <p:cNvSpPr>
            <a:spLocks noGrp="1"/>
          </p:cNvSpPr>
          <p:nvPr>
            <p:ph idx="1"/>
          </p:nvPr>
        </p:nvSpPr>
        <p:spPr>
          <a:xfrm>
            <a:off x="167437" y="1511350"/>
            <a:ext cx="8233172" cy="5259586"/>
          </a:xfrm>
          <a:gradFill flip="none" rotWithShape="1">
            <a:gsLst>
              <a:gs pos="0">
                <a:schemeClr val="bg1">
                  <a:alpha val="71000"/>
                </a:schemeClr>
              </a:gs>
              <a:gs pos="100000">
                <a:schemeClr val="bg1">
                  <a:alpha val="0"/>
                </a:schemeClr>
              </a:gs>
            </a:gsLst>
            <a:lin ang="16200000" scaled="0"/>
            <a:tileRect/>
          </a:gradFill>
        </p:spPr>
        <p:txBody>
          <a:bodyPr/>
          <a:lstStyle/>
          <a:p>
            <a:pPr marL="231993" indent="-231993">
              <a:defRPr/>
            </a:pPr>
            <a:r>
              <a:rPr kumimoji="1" lang="en-US" altLang="ja-JP" dirty="0" smtClean="0">
                <a:latin typeface="Arial" charset="0"/>
                <a:ea typeface="ヒラギノ角ゴ ProN W6" charset="0"/>
                <a:cs typeface="ヒラギノ角ゴ ProN W6" charset="0"/>
              </a:rPr>
              <a:t>Elucidate the relation btw </a:t>
            </a:r>
            <a:r>
              <a:rPr kumimoji="1" lang="en-US" altLang="ja-JP" dirty="0" err="1" smtClean="0">
                <a:latin typeface="Arial" charset="0"/>
                <a:ea typeface="ヒラギノ角ゴ ProN W6" charset="0"/>
                <a:cs typeface="ヒラギノ角ゴ ProN W6" charset="0"/>
              </a:rPr>
              <a:t>flavour</a:t>
            </a:r>
            <a:r>
              <a:rPr kumimoji="1" lang="en-US" altLang="ja-JP" dirty="0" smtClean="0">
                <a:latin typeface="Arial" charset="0"/>
                <a:ea typeface="ヒラギノ角ゴ ProN W6" charset="0"/>
                <a:cs typeface="ヒラギノ角ゴ ProN W6" charset="0"/>
              </a:rPr>
              <a:t> and space-time structure</a:t>
            </a:r>
          </a:p>
          <a:p>
            <a:pPr marL="485085" lvl="1" indent="-193142">
              <a:defRPr/>
            </a:pPr>
            <a:r>
              <a:rPr kumimoji="1" lang="en-US" altLang="ja-JP" dirty="0" smtClean="0">
                <a:latin typeface="Arial" charset="0"/>
                <a:ea typeface="ヒラギノ角ゴ ProN W6" charset="0"/>
                <a:cs typeface="ヒラギノ角ゴ ProN W6" charset="0"/>
              </a:rPr>
              <a:t>Particle, Force, and Space-time</a:t>
            </a:r>
          </a:p>
          <a:p>
            <a:pPr marL="231993" indent="-231993">
              <a:defRPr/>
            </a:pPr>
            <a:r>
              <a:rPr kumimoji="1" lang="en-US" altLang="ja-JP" dirty="0">
                <a:latin typeface="Arial" charset="0"/>
                <a:ea typeface="ヒラギノ角ゴ ProN W6" charset="0"/>
                <a:cs typeface="ヒラギノ角ゴ ProN W6" charset="0"/>
              </a:rPr>
              <a:t>C</a:t>
            </a:r>
            <a:r>
              <a:rPr kumimoji="1" lang="en-US" altLang="ja-JP" dirty="0" smtClean="0">
                <a:latin typeface="Arial" charset="0"/>
                <a:ea typeface="ヒラギノ角ゴ ProN W6" charset="0"/>
                <a:cs typeface="ヒラギノ角ゴ ProN W6" charset="0"/>
              </a:rPr>
              <a:t>omments at the 2</a:t>
            </a:r>
            <a:r>
              <a:rPr kumimoji="1" lang="en-US" altLang="ja-JP" baseline="30000" dirty="0" smtClean="0">
                <a:latin typeface="Arial" charset="0"/>
                <a:ea typeface="ヒラギノ角ゴ ProN W6" charset="0"/>
                <a:cs typeface="ヒラギノ角ゴ ProN W6" charset="0"/>
              </a:rPr>
              <a:t>nd</a:t>
            </a:r>
            <a:r>
              <a:rPr kumimoji="1" lang="en-US" altLang="ja-JP" dirty="0" smtClean="0">
                <a:latin typeface="Arial" charset="0"/>
                <a:ea typeface="ヒラギノ角ゴ ProN W6" charset="0"/>
                <a:cs typeface="ヒラギノ角ゴ ProN W6" charset="0"/>
              </a:rPr>
              <a:t> WS on Particle Physics of Dark Universe </a:t>
            </a:r>
          </a:p>
          <a:p>
            <a:pPr marL="0" indent="0">
              <a:buNone/>
              <a:defRPr/>
            </a:pPr>
            <a:r>
              <a:rPr kumimoji="1" lang="en-US" altLang="ja-JP" sz="1700" dirty="0">
                <a:latin typeface="Arial" charset="0"/>
                <a:ea typeface="ヒラギノ角ゴ ProN W6" charset="0"/>
                <a:cs typeface="ヒラギノ角ゴ ProN W6" charset="0"/>
              </a:rPr>
              <a:t>     http://</a:t>
            </a:r>
            <a:r>
              <a:rPr kumimoji="1" lang="en-US" altLang="ja-JP" sz="1700" dirty="0" err="1">
                <a:latin typeface="Arial" charset="0"/>
                <a:ea typeface="ヒラギノ角ゴ ProN W6" charset="0"/>
                <a:cs typeface="ヒラギノ角ゴ ProN W6" charset="0"/>
              </a:rPr>
              <a:t>kds.kek.jp</a:t>
            </a:r>
            <a:r>
              <a:rPr kumimoji="1" lang="en-US" altLang="ja-JP" sz="1700" dirty="0">
                <a:latin typeface="Arial" charset="0"/>
                <a:ea typeface="ヒラギノ角ゴ ProN W6" charset="0"/>
                <a:cs typeface="ヒラギノ角ゴ ProN W6" charset="0"/>
              </a:rPr>
              <a:t>/</a:t>
            </a:r>
            <a:r>
              <a:rPr kumimoji="1" lang="en-US" altLang="ja-JP" sz="1700" dirty="0" err="1">
                <a:latin typeface="Arial" charset="0"/>
                <a:ea typeface="ヒラギノ角ゴ ProN W6" charset="0"/>
                <a:cs typeface="ヒラギノ角ゴ ProN W6" charset="0"/>
              </a:rPr>
              <a:t>conferenceTimeTable.py?confId</a:t>
            </a:r>
            <a:r>
              <a:rPr kumimoji="1" lang="en-US" altLang="ja-JP" sz="1700" dirty="0">
                <a:latin typeface="Arial" charset="0"/>
                <a:ea typeface="ヒラギノ角ゴ ProN W6" charset="0"/>
                <a:cs typeface="ヒラギノ角ゴ ProN W6" charset="0"/>
              </a:rPr>
              <a:t>=11916#20130404.detailed</a:t>
            </a:r>
          </a:p>
          <a:p>
            <a:pPr marL="485085" lvl="1" indent="-193142">
              <a:defRPr/>
            </a:pPr>
            <a:r>
              <a:rPr kumimoji="1" lang="en-US" altLang="ja-JP" i="1" dirty="0" smtClean="0">
                <a:latin typeface="Arial" charset="0"/>
                <a:ea typeface="ヒラギノ角ゴ ProN W6" charset="0"/>
                <a:cs typeface="ヒラギノ角ゴ ProN W6" charset="0"/>
              </a:rPr>
              <a:t>“Certainly flavor physics could provide some constraints for </a:t>
            </a:r>
            <a:r>
              <a:rPr kumimoji="1" lang="en-US" altLang="ja-JP" i="1" dirty="0" err="1" smtClean="0">
                <a:latin typeface="Arial" charset="0"/>
                <a:ea typeface="ヒラギノ角ゴ ProN W6" charset="0"/>
                <a:cs typeface="ヒラギノ角ゴ ProN W6" charset="0"/>
              </a:rPr>
              <a:t>compactification</a:t>
            </a:r>
            <a:r>
              <a:rPr kumimoji="1" lang="en-US" altLang="ja-JP" i="1" dirty="0" smtClean="0">
                <a:latin typeface="Arial" charset="0"/>
                <a:ea typeface="ヒラギノ角ゴ ProN W6" charset="0"/>
                <a:cs typeface="ヒラギノ角ゴ ProN W6" charset="0"/>
              </a:rPr>
              <a:t> … but not enough”</a:t>
            </a:r>
            <a:endParaRPr kumimoji="1" lang="en-US" altLang="ja-JP" i="1" dirty="0">
              <a:latin typeface="Arial" charset="0"/>
              <a:ea typeface="ヒラギノ角ゴ ProN W6" charset="0"/>
              <a:cs typeface="ヒラギノ角ゴ ProN W6" charset="0"/>
            </a:endParaRPr>
          </a:p>
          <a:p>
            <a:pPr marL="485085" lvl="1" indent="-193142">
              <a:defRPr/>
            </a:pPr>
            <a:r>
              <a:rPr kumimoji="1" lang="en-US" altLang="ja-JP" i="1" dirty="0" smtClean="0">
                <a:latin typeface="Arial" charset="0"/>
                <a:ea typeface="ヒラギノ角ゴ ProN W6" charset="0"/>
                <a:cs typeface="ヒラギノ角ゴ ProN W6" charset="0"/>
              </a:rPr>
              <a:t>“Need to combine accelerator based results and gravity, cosmology”</a:t>
            </a:r>
            <a:endParaRPr kumimoji="1" lang="en-US" altLang="ja-JP" i="1" dirty="0">
              <a:latin typeface="Arial" charset="0"/>
              <a:ea typeface="ヒラギノ角ゴ ProN W6" charset="0"/>
              <a:cs typeface="ヒラギノ角ゴ ProN W6" charset="0"/>
            </a:endParaRPr>
          </a:p>
          <a:p>
            <a:pPr marL="485085" lvl="1" indent="-193142">
              <a:defRPr/>
            </a:pPr>
            <a:endParaRPr kumimoji="1" lang="ja-JP" altLang="en-US" i="1" dirty="0">
              <a:latin typeface="Arial" charset="0"/>
              <a:ea typeface="ヒラギノ角ゴ ProN W6" charset="0"/>
              <a:cs typeface="ヒラギノ角ゴ ProN W6" charset="0"/>
            </a:endParaRPr>
          </a:p>
        </p:txBody>
      </p:sp>
    </p:spTree>
    <p:extLst>
      <p:ext uri="{BB962C8B-B14F-4D97-AF65-F5344CB8AC3E}">
        <p14:creationId xmlns:p14="http://schemas.microsoft.com/office/powerpoint/2010/main" val="2166184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図 5" descr="スクリーンショット 2013-03-26 6.22.4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4" y="2289888"/>
            <a:ext cx="4000500" cy="4025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86760" y="36866"/>
            <a:ext cx="8233172" cy="1007939"/>
          </a:xfrm>
        </p:spPr>
        <p:txBody>
          <a:bodyPr/>
          <a:lstStyle/>
          <a:p>
            <a:pPr>
              <a:defRPr/>
            </a:pPr>
            <a:r>
              <a:rPr kumimoji="1" lang="en-US" altLang="ja-JP" dirty="0" err="1" smtClean="0"/>
              <a:t>Flavour</a:t>
            </a:r>
            <a:r>
              <a:rPr kumimoji="1" lang="en-US" altLang="ja-JP" dirty="0" smtClean="0"/>
              <a:t> and Space-Time</a:t>
            </a:r>
            <a:r>
              <a:rPr kumimoji="1" lang="en-US" altLang="ja-JP" dirty="0"/>
              <a:t/>
            </a:r>
            <a:br>
              <a:rPr kumimoji="1" lang="en-US" altLang="ja-JP" dirty="0"/>
            </a:br>
            <a:r>
              <a:rPr kumimoji="1" lang="en-US" altLang="ja-JP" sz="2000" dirty="0"/>
              <a:t>J.J. Heckman, </a:t>
            </a:r>
            <a:r>
              <a:rPr kumimoji="1" lang="en-US" altLang="ja-JP" sz="2000" dirty="0" err="1"/>
              <a:t>C.Vafa</a:t>
            </a:r>
            <a:r>
              <a:rPr kumimoji="1" lang="en-US" altLang="ja-JP" sz="2000" dirty="0"/>
              <a:t>, </a:t>
            </a:r>
            <a:r>
              <a:rPr kumimoji="1" lang="en-US" altLang="ja-JP" sz="2000" dirty="0" err="1"/>
              <a:t>Phys.Lett</a:t>
            </a:r>
            <a:r>
              <a:rPr kumimoji="1" lang="en-US" altLang="ja-JP" sz="2000" dirty="0"/>
              <a:t>. B694 (2011) 482-484 </a:t>
            </a:r>
            <a:endParaRPr kumimoji="1" lang="ja-JP" altLang="en-US" sz="2000" dirty="0"/>
          </a:p>
        </p:txBody>
      </p:sp>
      <p:sp>
        <p:nvSpPr>
          <p:cNvPr id="3" name="コンテンツ プレースホルダー 2"/>
          <p:cNvSpPr>
            <a:spLocks noGrp="1"/>
          </p:cNvSpPr>
          <p:nvPr>
            <p:ph idx="1"/>
          </p:nvPr>
        </p:nvSpPr>
        <p:spPr>
          <a:xfrm>
            <a:off x="167432" y="1049361"/>
            <a:ext cx="8810253" cy="1012403"/>
          </a:xfrm>
        </p:spPr>
        <p:txBody>
          <a:bodyPr/>
          <a:lstStyle/>
          <a:p>
            <a:pPr marL="234225" indent="-234225">
              <a:defRPr/>
            </a:pPr>
            <a:r>
              <a:rPr kumimoji="1" lang="en-US" altLang="ja-JP" dirty="0" smtClean="0"/>
              <a:t>CPV and Flavor Structure can be explained from higher dimensions / higher energies?</a:t>
            </a:r>
            <a:endParaRPr kumimoji="1" lang="ja-JP" altLang="en-US" dirty="0"/>
          </a:p>
        </p:txBody>
      </p:sp>
      <p:sp>
        <p:nvSpPr>
          <p:cNvPr id="5" name="テキスト ボックス 4"/>
          <p:cNvSpPr txBox="1"/>
          <p:nvPr/>
        </p:nvSpPr>
        <p:spPr>
          <a:xfrm>
            <a:off x="116090" y="2264977"/>
            <a:ext cx="2213447" cy="400719"/>
          </a:xfrm>
          <a:prstGeom prst="rect">
            <a:avLst/>
          </a:prstGeom>
          <a:noFill/>
        </p:spPr>
        <p:txBody>
          <a:bodyPr wrap="none" lIns="63699" tIns="31832" rIns="63699" bIns="31832">
            <a:spAutoFit/>
          </a:bodyPr>
          <a:lstStyle/>
          <a:p>
            <a:pPr defTabSz="639344" fontAlgn="base">
              <a:spcBef>
                <a:spcPct val="0"/>
              </a:spcBef>
              <a:spcAft>
                <a:spcPct val="0"/>
              </a:spcAft>
              <a:defRPr/>
            </a:pPr>
            <a:r>
              <a:rPr lang="en-US" altLang="ja-JP" sz="2200" dirty="0">
                <a:solidFill>
                  <a:srgbClr val="424D43"/>
                </a:solidFill>
                <a:latin typeface="ヒラギノ角ゴ ProN W6"/>
                <a:ea typeface="ヒラギノ角ゴ ProN W6"/>
                <a:cs typeface="ヒラギノ明朝 ProN W3" charset="0"/>
                <a:sym typeface="Palatino" charset="0"/>
              </a:rPr>
              <a:t>F-Theory GUT</a:t>
            </a:r>
            <a:endParaRPr lang="ja-JP" altLang="en-US" sz="2200" dirty="0">
              <a:solidFill>
                <a:srgbClr val="424D43"/>
              </a:solidFill>
              <a:latin typeface="ヒラギノ角ゴ ProN W6"/>
              <a:ea typeface="ヒラギノ角ゴ ProN W6"/>
              <a:cs typeface="ヒラギノ明朝 ProN W3" charset="0"/>
              <a:sym typeface="Palatino" charset="0"/>
            </a:endParaRPr>
          </a:p>
        </p:txBody>
      </p:sp>
      <p:pic>
        <p:nvPicPr>
          <p:cNvPr id="256006" name="図 6" descr="スクリーンショット 2013-03-26 6.11.1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1219" y="2011418"/>
            <a:ext cx="5232797" cy="884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図 7" descr="スクリーンショット 2013-03-26 6.11.39.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75810" y="2922241"/>
            <a:ext cx="2768203" cy="866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図 8" descr="スクリーンショット 2013-03-26 6.11.28.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5516" y="3834189"/>
            <a:ext cx="5000625" cy="910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9" name="図 9" descr="スクリーンショット 2013-03-26 6.11.47.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866680" y="4796359"/>
            <a:ext cx="4277320" cy="884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図 5" descr="スクリーンショット 2014-02-17 10.15.01.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3210" y="5668120"/>
            <a:ext cx="3038326" cy="1187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52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4064" y="87682"/>
            <a:ext cx="9027289" cy="860721"/>
          </a:xfrm>
        </p:spPr>
        <p:style>
          <a:lnRef idx="3">
            <a:schemeClr val="lt1"/>
          </a:lnRef>
          <a:fillRef idx="1">
            <a:schemeClr val="accent3"/>
          </a:fillRef>
          <a:effectRef idx="1">
            <a:schemeClr val="accent3"/>
          </a:effectRef>
          <a:fontRef idx="minor">
            <a:schemeClr val="lt1"/>
          </a:fontRef>
        </p:style>
        <p:txBody>
          <a:bodyPr>
            <a:noAutofit/>
          </a:bodyPr>
          <a:lstStyle/>
          <a:p>
            <a:pPr algn="l"/>
            <a:r>
              <a:rPr lang="en-US" altLang="ja-JP" sz="4000" dirty="0"/>
              <a:t>P</a:t>
            </a:r>
            <a:r>
              <a:rPr lang="en-US" altLang="ja-JP" sz="3600" dirty="0"/>
              <a:t>article</a:t>
            </a:r>
            <a:r>
              <a:rPr lang="ja-JP" altLang="en-US" sz="4000" dirty="0"/>
              <a:t>-</a:t>
            </a:r>
            <a:r>
              <a:rPr lang="en-US" altLang="ja-JP" sz="4000" dirty="0"/>
              <a:t>N</a:t>
            </a:r>
            <a:r>
              <a:rPr lang="en-US" altLang="ja-JP" sz="3600" dirty="0"/>
              <a:t>uclear</a:t>
            </a:r>
            <a:r>
              <a:rPr lang="ja-JP" altLang="en-US" sz="4000" dirty="0"/>
              <a:t> </a:t>
            </a:r>
            <a:r>
              <a:rPr lang="en-US" altLang="ja-JP" sz="4000" dirty="0"/>
              <a:t>Physics</a:t>
            </a:r>
            <a:r>
              <a:rPr lang="ja-JP" altLang="en-US" sz="4000" dirty="0"/>
              <a:t> </a:t>
            </a:r>
            <a:r>
              <a:rPr lang="en-US" altLang="ja-JP" sz="4000" dirty="0"/>
              <a:t>explored</a:t>
            </a:r>
            <a:r>
              <a:rPr lang="ja-JP" altLang="en-US" sz="4000" dirty="0"/>
              <a:t> </a:t>
            </a:r>
            <a:r>
              <a:rPr lang="en-US" altLang="ja-JP" sz="4000" dirty="0"/>
              <a:t>at</a:t>
            </a:r>
            <a:r>
              <a:rPr lang="ja-JP" altLang="en-US" sz="4000" dirty="0"/>
              <a:t> </a:t>
            </a:r>
            <a:r>
              <a:rPr lang="en-US" altLang="ja-JP" sz="4000" dirty="0"/>
              <a:t>J-PARC</a:t>
            </a:r>
            <a:endParaRPr lang="ja-JP" altLang="en-US" sz="4000" dirty="0"/>
          </a:p>
        </p:txBody>
      </p:sp>
      <p:pic>
        <p:nvPicPr>
          <p:cNvPr id="2" name="図 1" descr="スライド0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60906" y="977016"/>
            <a:ext cx="4120981" cy="2936577"/>
          </a:xfrm>
          <a:prstGeom prst="rect">
            <a:avLst/>
          </a:prstGeom>
          <a:scene3d>
            <a:camera prst="obliqueBottomLeft"/>
            <a:lightRig rig="threePt" dir="t"/>
          </a:scene3d>
          <a:sp3d>
            <a:bevelT/>
          </a:sp3d>
        </p:spPr>
      </p:pic>
      <p:pic>
        <p:nvPicPr>
          <p:cNvPr id="7" name="図 6"/>
          <p:cNvPicPr>
            <a:picLocks noChangeAspect="1"/>
          </p:cNvPicPr>
          <p:nvPr/>
        </p:nvPicPr>
        <p:blipFill>
          <a:blip r:embed="rId3"/>
          <a:stretch>
            <a:fillRect/>
          </a:stretch>
        </p:blipFill>
        <p:spPr>
          <a:xfrm>
            <a:off x="733499" y="1410955"/>
            <a:ext cx="787202" cy="1240779"/>
          </a:xfrm>
          <a:prstGeom prst="rect">
            <a:avLst/>
          </a:prstGeom>
        </p:spPr>
      </p:pic>
      <p:pic>
        <p:nvPicPr>
          <p:cNvPr id="9" name="図 8"/>
          <p:cNvPicPr>
            <a:picLocks noChangeAspect="1"/>
          </p:cNvPicPr>
          <p:nvPr/>
        </p:nvPicPr>
        <p:blipFill>
          <a:blip r:embed="rId4"/>
          <a:stretch>
            <a:fillRect/>
          </a:stretch>
        </p:blipFill>
        <p:spPr>
          <a:xfrm>
            <a:off x="1430002" y="1410955"/>
            <a:ext cx="787202" cy="1240779"/>
          </a:xfrm>
          <a:prstGeom prst="rect">
            <a:avLst/>
          </a:prstGeom>
        </p:spPr>
      </p:pic>
      <p:pic>
        <p:nvPicPr>
          <p:cNvPr id="16" name="図 15"/>
          <p:cNvPicPr>
            <a:picLocks noChangeAspect="1"/>
          </p:cNvPicPr>
          <p:nvPr/>
        </p:nvPicPr>
        <p:blipFill rotWithShape="1">
          <a:blip r:embed="rId5" cstate="screen">
            <a:extLst>
              <a:ext uri="{28A0092B-C50C-407E-A947-70E740481C1C}">
                <a14:useLocalDpi xmlns:a14="http://schemas.microsoft.com/office/drawing/2010/main"/>
              </a:ext>
            </a:extLst>
          </a:blip>
          <a:srcRect l="10677" t="7191" r="16492"/>
          <a:stretch/>
        </p:blipFill>
        <p:spPr>
          <a:xfrm>
            <a:off x="714667" y="3224614"/>
            <a:ext cx="737231" cy="1104163"/>
          </a:xfrm>
          <a:prstGeom prst="rect">
            <a:avLst/>
          </a:prstGeom>
        </p:spPr>
      </p:pic>
      <p:sp>
        <p:nvSpPr>
          <p:cNvPr id="19" name="角丸四角形 18"/>
          <p:cNvSpPr/>
          <p:nvPr/>
        </p:nvSpPr>
        <p:spPr>
          <a:xfrm>
            <a:off x="4926418" y="1424997"/>
            <a:ext cx="2329009" cy="1204794"/>
          </a:xfrm>
          <a:prstGeom prst="roundRect">
            <a:avLst/>
          </a:prstGeom>
          <a:noFill/>
          <a:ln w="50800">
            <a:solidFill>
              <a:schemeClr val="accent2">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lIns="89323" tIns="44697" rIns="89323" bIns="44697" rtlCol="0" anchor="ctr"/>
          <a:lstStyle/>
          <a:p>
            <a:pPr algn="ctr" defTabSz="446944" fontAlgn="base">
              <a:spcBef>
                <a:spcPct val="0"/>
              </a:spcBef>
              <a:spcAft>
                <a:spcPct val="0"/>
              </a:spcAft>
            </a:pPr>
            <a:endParaRPr kumimoji="0" lang="ja-JP" altLang="en-US" sz="2200">
              <a:solidFill>
                <a:prstClr val="white"/>
              </a:solidFill>
              <a:latin typeface="Calibri"/>
              <a:ea typeface="ＭＳ Ｐゴシック"/>
              <a:sym typeface="Palatino" charset="0"/>
            </a:endParaRPr>
          </a:p>
        </p:txBody>
      </p:sp>
      <p:sp>
        <p:nvSpPr>
          <p:cNvPr id="23" name="テキスト ボックス 22"/>
          <p:cNvSpPr txBox="1"/>
          <p:nvPr/>
        </p:nvSpPr>
        <p:spPr>
          <a:xfrm>
            <a:off x="66987" y="1005724"/>
            <a:ext cx="3850944" cy="398258"/>
          </a:xfrm>
          <a:prstGeom prst="rect">
            <a:avLst/>
          </a:prstGeom>
        </p:spPr>
        <p:style>
          <a:lnRef idx="3">
            <a:schemeClr val="lt1"/>
          </a:lnRef>
          <a:fillRef idx="1">
            <a:schemeClr val="accent1"/>
          </a:fillRef>
          <a:effectRef idx="1">
            <a:schemeClr val="accent1"/>
          </a:effectRef>
          <a:fontRef idx="minor">
            <a:schemeClr val="lt1"/>
          </a:fontRef>
        </p:style>
        <p:txBody>
          <a:bodyPr wrap="none" lIns="89323" tIns="44697" rIns="89323" bIns="44697" rtlCol="0">
            <a:spAutoFit/>
          </a:bodyPr>
          <a:lstStyle/>
          <a:p>
            <a:pPr algn="ctr" defTabSz="446944" fontAlgn="base">
              <a:spcBef>
                <a:spcPct val="0"/>
              </a:spcBef>
              <a:spcAft>
                <a:spcPct val="0"/>
              </a:spcAft>
            </a:pPr>
            <a:r>
              <a:rPr kumimoji="0" lang="en-US" altLang="ja-JP" sz="2000" dirty="0">
                <a:solidFill>
                  <a:srgbClr val="FFFFFF"/>
                </a:solidFill>
                <a:latin typeface="Calibri"/>
                <a:ea typeface="ＭＳ Ｐゴシック"/>
                <a:cs typeface="ＭＳ Ｐゴシック" charset="0"/>
                <a:sym typeface="Palatino" charset="0"/>
              </a:rPr>
              <a:t>Search for CPV beyond CKM theory</a:t>
            </a:r>
            <a:endParaRPr kumimoji="0" lang="ja-JP" altLang="en-US" sz="2000" dirty="0">
              <a:solidFill>
                <a:srgbClr val="FFFFFF"/>
              </a:solidFill>
              <a:latin typeface="Calibri"/>
              <a:ea typeface="ＭＳ Ｐゴシック"/>
              <a:cs typeface="ＭＳ Ｐゴシック" charset="0"/>
              <a:sym typeface="Palatino" charset="0"/>
            </a:endParaRPr>
          </a:p>
        </p:txBody>
      </p:sp>
      <p:sp>
        <p:nvSpPr>
          <p:cNvPr id="25" name="角丸四角形 24"/>
          <p:cNvSpPr/>
          <p:nvPr/>
        </p:nvSpPr>
        <p:spPr>
          <a:xfrm>
            <a:off x="4926418" y="2673162"/>
            <a:ext cx="2303591" cy="614831"/>
          </a:xfrm>
          <a:prstGeom prst="roundRect">
            <a:avLst/>
          </a:prstGeom>
          <a:noFill/>
          <a:ln w="50800">
            <a:solidFill>
              <a:schemeClr val="accent1">
                <a:lumMod val="75000"/>
              </a:schemeClr>
            </a:solidFill>
            <a:prstDash val="sysDash"/>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lIns="89323" tIns="44697" rIns="89323" bIns="44697" rtlCol="0" anchor="ctr"/>
          <a:lstStyle/>
          <a:p>
            <a:pPr algn="ctr" defTabSz="446944" fontAlgn="base">
              <a:spcBef>
                <a:spcPct val="0"/>
              </a:spcBef>
              <a:spcAft>
                <a:spcPct val="0"/>
              </a:spcAft>
            </a:pPr>
            <a:endParaRPr kumimoji="0" lang="ja-JP" altLang="en-US" sz="2200">
              <a:solidFill>
                <a:prstClr val="white"/>
              </a:solidFill>
              <a:latin typeface="Calibri"/>
              <a:ea typeface="ＭＳ Ｐゴシック"/>
              <a:sym typeface="Palatino" charset="0"/>
            </a:endParaRPr>
          </a:p>
        </p:txBody>
      </p:sp>
      <p:sp>
        <p:nvSpPr>
          <p:cNvPr id="28" name="角丸四角形 27"/>
          <p:cNvSpPr/>
          <p:nvPr/>
        </p:nvSpPr>
        <p:spPr>
          <a:xfrm>
            <a:off x="4926744" y="3338639"/>
            <a:ext cx="1670811" cy="556937"/>
          </a:xfrm>
          <a:prstGeom prst="roundRect">
            <a:avLst/>
          </a:prstGeom>
          <a:noFill/>
          <a:ln w="50800">
            <a:solidFill>
              <a:schemeClr val="accent3">
                <a:lumMod val="50000"/>
              </a:schemeClr>
            </a:solidFill>
            <a:prstDash val="sysDash"/>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lIns="89323" tIns="44697" rIns="89323" bIns="44697" rtlCol="0" anchor="ctr"/>
          <a:lstStyle/>
          <a:p>
            <a:pPr algn="ctr" defTabSz="446944" fontAlgn="base">
              <a:spcBef>
                <a:spcPct val="0"/>
              </a:spcBef>
              <a:spcAft>
                <a:spcPct val="0"/>
              </a:spcAft>
            </a:pPr>
            <a:endParaRPr kumimoji="0" lang="ja-JP" altLang="en-US" sz="2200">
              <a:solidFill>
                <a:prstClr val="white"/>
              </a:solidFill>
              <a:latin typeface="Calibri"/>
              <a:ea typeface="ＭＳ Ｐゴシック"/>
              <a:sym typeface="Palatino" charset="0"/>
            </a:endParaRPr>
          </a:p>
        </p:txBody>
      </p:sp>
      <p:cxnSp>
        <p:nvCxnSpPr>
          <p:cNvPr id="29" name="直線矢印コネクタ 28"/>
          <p:cNvCxnSpPr/>
          <p:nvPr/>
        </p:nvCxnSpPr>
        <p:spPr>
          <a:xfrm flipH="1">
            <a:off x="2973211" y="5230207"/>
            <a:ext cx="1394791" cy="532304"/>
          </a:xfrm>
          <a:prstGeom prst="straightConnector1">
            <a:avLst/>
          </a:prstGeom>
          <a:ln w="38100" cmpd="sng">
            <a:solidFill>
              <a:schemeClr val="accent3">
                <a:lumMod val="50000"/>
              </a:schemeClr>
            </a:solidFill>
            <a:tailEnd type="arrow"/>
          </a:ln>
        </p:spPr>
        <p:style>
          <a:lnRef idx="2">
            <a:schemeClr val="accent3"/>
          </a:lnRef>
          <a:fillRef idx="0">
            <a:schemeClr val="accent3"/>
          </a:fillRef>
          <a:effectRef idx="1">
            <a:schemeClr val="accent3"/>
          </a:effectRef>
          <a:fontRef idx="minor">
            <a:schemeClr val="tx1"/>
          </a:fontRef>
        </p:style>
      </p:cxnSp>
      <p:sp>
        <p:nvSpPr>
          <p:cNvPr id="3" name="テキスト ボックス 2"/>
          <p:cNvSpPr txBox="1"/>
          <p:nvPr/>
        </p:nvSpPr>
        <p:spPr>
          <a:xfrm>
            <a:off x="1787361" y="1348829"/>
            <a:ext cx="2840439" cy="459813"/>
          </a:xfrm>
          <a:prstGeom prst="rect">
            <a:avLst/>
          </a:prstGeom>
          <a:noFill/>
        </p:spPr>
        <p:txBody>
          <a:bodyPr wrap="none" lIns="89323" tIns="44697" rIns="89323" bIns="44697" rtlCol="0">
            <a:spAutoFit/>
          </a:bodyPr>
          <a:lstStyle/>
          <a:p>
            <a:pPr defTabSz="445456" fontAlgn="base">
              <a:spcBef>
                <a:spcPct val="0"/>
              </a:spcBef>
              <a:spcAft>
                <a:spcPct val="0"/>
              </a:spcAft>
            </a:pPr>
            <a:r>
              <a:rPr kumimoji="0" lang="en-US" altLang="ja-JP" sz="2400" b="1" dirty="0" err="1">
                <a:solidFill>
                  <a:prstClr val="black"/>
                </a:solidFill>
                <a:latin typeface="Arial" charset="0"/>
                <a:ea typeface="ＭＳ Ｐゴシック" charset="0"/>
                <a:cs typeface="ＭＳ Ｐゴシック" charset="0"/>
                <a:sym typeface="Palatino" charset="0"/>
              </a:rPr>
              <a:t>KOTO</a:t>
            </a:r>
            <a:r>
              <a:rPr kumimoji="0" lang="en-US" altLang="en-US" sz="2200" dirty="0" err="1">
                <a:solidFill>
                  <a:prstClr val="black"/>
                </a:solidFill>
                <a:latin typeface="Arial" charset="0"/>
                <a:ea typeface="ＭＳ Ｐゴシック" charset="0"/>
                <a:cs typeface="ＭＳ Ｐゴシック" charset="0"/>
                <a:sym typeface="Palatino" charset="0"/>
              </a:rPr>
              <a:t>@Hadron</a:t>
            </a:r>
            <a:r>
              <a:rPr kumimoji="0" lang="en-US" altLang="en-US" sz="2200" dirty="0">
                <a:solidFill>
                  <a:prstClr val="black"/>
                </a:solidFill>
                <a:latin typeface="Arial" charset="0"/>
                <a:ea typeface="ＭＳ Ｐゴシック" charset="0"/>
                <a:cs typeface="ＭＳ Ｐゴシック" charset="0"/>
                <a:sym typeface="Palatino" charset="0"/>
              </a:rPr>
              <a:t> Hall</a:t>
            </a:r>
            <a:endParaRPr kumimoji="0" lang="en-US" altLang="ja-JP" sz="2200" dirty="0">
              <a:solidFill>
                <a:prstClr val="black"/>
              </a:solidFill>
              <a:latin typeface="Arial" charset="0"/>
              <a:ea typeface="ＭＳ Ｐゴシック" charset="0"/>
              <a:cs typeface="ＭＳ Ｐゴシック" charset="0"/>
              <a:sym typeface="Palatino" charset="0"/>
            </a:endParaRPr>
          </a:p>
        </p:txBody>
      </p:sp>
      <p:sp>
        <p:nvSpPr>
          <p:cNvPr id="20" name="テキスト ボックス 19"/>
          <p:cNvSpPr txBox="1"/>
          <p:nvPr/>
        </p:nvSpPr>
        <p:spPr>
          <a:xfrm>
            <a:off x="15244" y="2799198"/>
            <a:ext cx="3902687" cy="399747"/>
          </a:xfrm>
          <a:prstGeom prst="rect">
            <a:avLst/>
          </a:prstGeom>
        </p:spPr>
        <p:style>
          <a:lnRef idx="3">
            <a:schemeClr val="lt1"/>
          </a:lnRef>
          <a:fillRef idx="1">
            <a:schemeClr val="accent1"/>
          </a:fillRef>
          <a:effectRef idx="1">
            <a:schemeClr val="accent1"/>
          </a:effectRef>
          <a:fontRef idx="minor">
            <a:schemeClr val="lt1"/>
          </a:fontRef>
        </p:style>
        <p:txBody>
          <a:bodyPr wrap="square" lIns="89323" tIns="44697" rIns="89323" bIns="44697" rtlCol="0">
            <a:spAutoFit/>
          </a:bodyPr>
          <a:lstStyle/>
          <a:p>
            <a:pPr algn="ctr" defTabSz="445456" fontAlgn="base">
              <a:spcBef>
                <a:spcPct val="0"/>
              </a:spcBef>
              <a:spcAft>
                <a:spcPct val="0"/>
              </a:spcAft>
            </a:pPr>
            <a:r>
              <a:rPr kumimoji="0" lang="en-US" altLang="ja-JP" sz="2000" dirty="0">
                <a:solidFill>
                  <a:prstClr val="white"/>
                </a:solidFill>
                <a:latin typeface="Calibri"/>
                <a:ea typeface="ＭＳ Ｐゴシック"/>
                <a:sym typeface="Palatino" charset="0"/>
              </a:rPr>
              <a:t>Neutrino Mixing thru PMNS matrix </a:t>
            </a:r>
            <a:endParaRPr kumimoji="0" lang="ja-JP" altLang="en-US" sz="2000" dirty="0">
              <a:solidFill>
                <a:prstClr val="white"/>
              </a:solidFill>
              <a:latin typeface="Calibri"/>
              <a:ea typeface="ＭＳ Ｐゴシック"/>
              <a:sym typeface="Palatino" charset="0"/>
            </a:endParaRPr>
          </a:p>
        </p:txBody>
      </p:sp>
      <p:pic>
        <p:nvPicPr>
          <p:cNvPr id="24" name="図 133" descr="スクリーンショット 2012-11-04 6.39.43.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87437" y="1606490"/>
            <a:ext cx="2412538" cy="134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descr="スクリーンショット 2012-11-04 6.40.36.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3458323" y="1758269"/>
            <a:ext cx="1486196" cy="1043186"/>
          </a:xfrm>
          <a:prstGeom prst="rect">
            <a:avLst/>
          </a:prstGeom>
          <a:ln>
            <a:noFill/>
          </a:ln>
          <a:effectLst>
            <a:softEdge rad="112500"/>
          </a:effectLst>
        </p:spPr>
      </p:pic>
      <p:pic>
        <p:nvPicPr>
          <p:cNvPr id="30" name="図 137" descr="スクリーンショット 2012-11-04 6.50.15.png"/>
          <p:cNvPicPr>
            <a:picLocks noChangeAspect="1"/>
          </p:cNvPicPr>
          <p:nvPr/>
        </p:nvPicPr>
        <p:blipFill>
          <a:blip r:embed="rId8">
            <a:alphaModFix amt="73000"/>
            <a:extLst>
              <a:ext uri="{28A0092B-C50C-407E-A947-70E740481C1C}">
                <a14:useLocalDpi xmlns:a14="http://schemas.microsoft.com/office/drawing/2010/main"/>
              </a:ext>
            </a:extLst>
          </a:blip>
          <a:srcRect/>
          <a:stretch>
            <a:fillRect/>
          </a:stretch>
        </p:blipFill>
        <p:spPr bwMode="auto">
          <a:xfrm>
            <a:off x="3187428" y="1751130"/>
            <a:ext cx="1427502" cy="347731"/>
          </a:xfrm>
          <a:prstGeom prst="rect">
            <a:avLst/>
          </a:prstGeom>
          <a:noFill/>
          <a:ln>
            <a:noFill/>
          </a:ln>
          <a:extLst/>
        </p:spPr>
      </p:pic>
      <p:pic>
        <p:nvPicPr>
          <p:cNvPr id="31"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46775" y="2365760"/>
            <a:ext cx="732767" cy="361706"/>
          </a:xfrm>
          <a:prstGeom prst="rect">
            <a:avLst/>
          </a:prstGeom>
          <a:solidFill>
            <a:schemeClr val="bg1">
              <a:alpha val="66000"/>
            </a:schemeClr>
          </a:solidFill>
          <a:ln>
            <a:noFill/>
          </a:ln>
          <a:extLst/>
        </p:spPr>
      </p:pic>
      <p:pic>
        <p:nvPicPr>
          <p:cNvPr id="40" name="図 39" descr="T2K-Layout-Birdseye-CPV-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87317" y="3215094"/>
            <a:ext cx="3645690" cy="2592103"/>
          </a:xfrm>
          <a:prstGeom prst="rect">
            <a:avLst/>
          </a:prstGeom>
        </p:spPr>
      </p:pic>
      <p:sp>
        <p:nvSpPr>
          <p:cNvPr id="32" name="テキスト ボックス 31"/>
          <p:cNvSpPr txBox="1"/>
          <p:nvPr/>
        </p:nvSpPr>
        <p:spPr>
          <a:xfrm>
            <a:off x="37631" y="4644326"/>
            <a:ext cx="2019593" cy="767589"/>
          </a:xfrm>
          <a:prstGeom prst="rect">
            <a:avLst/>
          </a:prstGeom>
        </p:spPr>
        <p:style>
          <a:lnRef idx="1">
            <a:schemeClr val="accent1"/>
          </a:lnRef>
          <a:fillRef idx="2">
            <a:schemeClr val="accent1"/>
          </a:fillRef>
          <a:effectRef idx="1">
            <a:schemeClr val="accent1"/>
          </a:effectRef>
          <a:fontRef idx="minor">
            <a:schemeClr val="dk1"/>
          </a:fontRef>
        </p:style>
        <p:txBody>
          <a:bodyPr wrap="square" lIns="89323" tIns="44697" rIns="89323" bIns="44697" rtlCol="0">
            <a:spAutoFit/>
          </a:bodyPr>
          <a:lstStyle/>
          <a:p>
            <a:pPr algn="ctr" defTabSz="446944" fontAlgn="base">
              <a:spcBef>
                <a:spcPct val="0"/>
              </a:spcBef>
              <a:spcAft>
                <a:spcPct val="0"/>
              </a:spcAft>
            </a:pPr>
            <a:r>
              <a:rPr kumimoji="0" lang="en-US" altLang="ja-JP" sz="2200" dirty="0">
                <a:solidFill>
                  <a:srgbClr val="000000"/>
                </a:solidFill>
                <a:latin typeface="Calibri"/>
                <a:ea typeface="ＭＳ Ｐゴシック"/>
                <a:cs typeface="ＭＳ Ｐゴシック" charset="0"/>
                <a:sym typeface="Palatino" charset="0"/>
              </a:rPr>
              <a:t>CPV in neutrino sector?</a:t>
            </a:r>
          </a:p>
        </p:txBody>
      </p:sp>
      <p:pic>
        <p:nvPicPr>
          <p:cNvPr id="41" name="図 142" descr="スクリーンショット 2012-07-24 22.35.25.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840720" y="3327901"/>
            <a:ext cx="921192" cy="46468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p:cNvSpPr txBox="1"/>
          <p:nvPr/>
        </p:nvSpPr>
        <p:spPr>
          <a:xfrm>
            <a:off x="116711" y="4239093"/>
            <a:ext cx="1497736" cy="459813"/>
          </a:xfrm>
          <a:prstGeom prst="rect">
            <a:avLst/>
          </a:prstGeom>
          <a:noFill/>
        </p:spPr>
        <p:txBody>
          <a:bodyPr wrap="none" lIns="89323" tIns="44697" rIns="89323" bIns="44697" rtlCol="0">
            <a:spAutoFit/>
          </a:bodyPr>
          <a:lstStyle/>
          <a:p>
            <a:pPr defTabSz="445456" fontAlgn="base">
              <a:spcBef>
                <a:spcPct val="0"/>
              </a:spcBef>
              <a:spcAft>
                <a:spcPct val="0"/>
              </a:spcAft>
            </a:pPr>
            <a:r>
              <a:rPr kumimoji="0" lang="en-US" altLang="ja-JP" sz="2400" b="1" dirty="0">
                <a:solidFill>
                  <a:prstClr val="black"/>
                </a:solidFill>
                <a:latin typeface="Arial" charset="0"/>
                <a:ea typeface="ＭＳ Ｐゴシック" charset="0"/>
                <a:cs typeface="ＭＳ Ｐゴシック" charset="0"/>
                <a:sym typeface="Palatino" charset="0"/>
              </a:rPr>
              <a:t>T2K Exp.</a:t>
            </a:r>
            <a:endParaRPr kumimoji="0" lang="en-US" altLang="ja-JP" sz="2200" dirty="0">
              <a:solidFill>
                <a:prstClr val="black"/>
              </a:solidFill>
              <a:latin typeface="Arial" charset="0"/>
              <a:ea typeface="ＭＳ Ｐゴシック" charset="0"/>
              <a:cs typeface="ＭＳ Ｐゴシック" charset="0"/>
              <a:sym typeface="Palatino" charset="0"/>
            </a:endParaRPr>
          </a:p>
        </p:txBody>
      </p:sp>
      <p:sp>
        <p:nvSpPr>
          <p:cNvPr id="33" name="テキスト ボックス 32"/>
          <p:cNvSpPr txBox="1"/>
          <p:nvPr/>
        </p:nvSpPr>
        <p:spPr>
          <a:xfrm>
            <a:off x="4614930" y="3940730"/>
            <a:ext cx="3546624" cy="398258"/>
          </a:xfrm>
          <a:prstGeom prst="rect">
            <a:avLst/>
          </a:prstGeom>
        </p:spPr>
        <p:style>
          <a:lnRef idx="3">
            <a:schemeClr val="lt1"/>
          </a:lnRef>
          <a:fillRef idx="1">
            <a:schemeClr val="accent1"/>
          </a:fillRef>
          <a:effectRef idx="1">
            <a:schemeClr val="accent1"/>
          </a:effectRef>
          <a:fontRef idx="minor">
            <a:schemeClr val="lt1"/>
          </a:fontRef>
        </p:style>
        <p:txBody>
          <a:bodyPr wrap="none" lIns="89323" tIns="44697" rIns="89323" bIns="44697" rtlCol="0">
            <a:spAutoFit/>
          </a:bodyPr>
          <a:lstStyle/>
          <a:p>
            <a:pPr algn="ctr" defTabSz="446944" fontAlgn="base">
              <a:spcBef>
                <a:spcPct val="0"/>
              </a:spcBef>
              <a:spcAft>
                <a:spcPct val="0"/>
              </a:spcAft>
            </a:pPr>
            <a:r>
              <a:rPr kumimoji="0" lang="en-US" altLang="en-US" sz="2000" dirty="0">
                <a:solidFill>
                  <a:srgbClr val="FFFFFF"/>
                </a:solidFill>
                <a:latin typeface="Calibri"/>
                <a:ea typeface="ＭＳ Ｐゴシック"/>
                <a:cs typeface="ＭＳ Ｐゴシック" charset="0"/>
                <a:sym typeface="Palatino" charset="0"/>
              </a:rPr>
              <a:t>Charged Lepton Flavor violated?</a:t>
            </a:r>
            <a:endParaRPr kumimoji="0" lang="en-US" altLang="ja-JP" sz="2000" dirty="0">
              <a:solidFill>
                <a:srgbClr val="FFFFFF"/>
              </a:solidFill>
              <a:latin typeface="Calibri"/>
              <a:ea typeface="ＭＳ Ｐゴシック"/>
              <a:cs typeface="ＭＳ Ｐゴシック" charset="0"/>
              <a:sym typeface="Palatino" charset="0"/>
            </a:endParaRPr>
          </a:p>
        </p:txBody>
      </p:sp>
      <p:pic>
        <p:nvPicPr>
          <p:cNvPr id="8" name="図 7"/>
          <p:cNvPicPr>
            <a:picLocks noChangeAspect="1"/>
          </p:cNvPicPr>
          <p:nvPr/>
        </p:nvPicPr>
        <p:blipFill rotWithShape="1">
          <a:blip r:embed="rId12" cstate="print">
            <a:extLst>
              <a:ext uri="{28A0092B-C50C-407E-A947-70E740481C1C}">
                <a14:useLocalDpi xmlns:a14="http://schemas.microsoft.com/office/drawing/2010/main"/>
              </a:ext>
            </a:extLst>
          </a:blip>
          <a:srcRect r="-1"/>
          <a:stretch/>
        </p:blipFill>
        <p:spPr>
          <a:xfrm>
            <a:off x="5809313" y="4338988"/>
            <a:ext cx="3167558" cy="1224747"/>
          </a:xfrm>
          <a:prstGeom prst="rect">
            <a:avLst/>
          </a:prstGeom>
          <a:ln>
            <a:noFill/>
          </a:ln>
          <a:effectLst>
            <a:outerShdw blurRad="292100" dist="139700" dir="2700000" algn="tl" rotWithShape="0">
              <a:srgbClr val="333333">
                <a:alpha val="65000"/>
              </a:srgbClr>
            </a:outerShdw>
          </a:effectLst>
        </p:spPr>
      </p:pic>
      <p:pic>
        <p:nvPicPr>
          <p:cNvPr id="43" name="図 2"/>
          <p:cNvPicPr>
            <a:picLocks noChangeAspect="1"/>
          </p:cNvPicPr>
          <p:nvPr/>
        </p:nvPicPr>
        <p:blipFill>
          <a:blip r:embed="rId13" cstate="print">
            <a:extLst>
              <a:ext uri="{28A0092B-C50C-407E-A947-70E740481C1C}">
                <a14:useLocalDpi xmlns:a14="http://schemas.microsoft.com/office/drawing/2010/main"/>
              </a:ext>
            </a:extLst>
          </a:blip>
          <a:srcRect t="-2"/>
          <a:stretch>
            <a:fillRect/>
          </a:stretch>
        </p:blipFill>
        <p:spPr bwMode="auto">
          <a:xfrm>
            <a:off x="15244" y="5721390"/>
            <a:ext cx="1949882" cy="1201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p:cNvSpPr txBox="1"/>
          <p:nvPr/>
        </p:nvSpPr>
        <p:spPr>
          <a:xfrm>
            <a:off x="15321" y="5454477"/>
            <a:ext cx="4845585" cy="399747"/>
          </a:xfrm>
          <a:prstGeom prst="rect">
            <a:avLst/>
          </a:prstGeom>
        </p:spPr>
        <p:style>
          <a:lnRef idx="3">
            <a:schemeClr val="lt1"/>
          </a:lnRef>
          <a:fillRef idx="1">
            <a:schemeClr val="accent1"/>
          </a:fillRef>
          <a:effectRef idx="1">
            <a:schemeClr val="accent1"/>
          </a:effectRef>
          <a:fontRef idx="minor">
            <a:schemeClr val="lt1"/>
          </a:fontRef>
        </p:style>
        <p:txBody>
          <a:bodyPr wrap="square" lIns="89323" tIns="44697" rIns="89323" bIns="44697" rtlCol="0">
            <a:spAutoFit/>
          </a:bodyPr>
          <a:lstStyle/>
          <a:p>
            <a:pPr algn="ctr" defTabSz="445456" fontAlgn="base">
              <a:spcBef>
                <a:spcPct val="0"/>
              </a:spcBef>
              <a:spcAft>
                <a:spcPct val="0"/>
              </a:spcAft>
            </a:pPr>
            <a:r>
              <a:rPr kumimoji="0" lang="en-US" altLang="ja-JP" sz="2000" dirty="0">
                <a:solidFill>
                  <a:prstClr val="white"/>
                </a:solidFill>
                <a:latin typeface="Calibri"/>
                <a:ea typeface="ＭＳ Ｐゴシック"/>
                <a:sym typeface="Palatino" charset="0"/>
              </a:rPr>
              <a:t>Explore role of strangeness in neutron stars</a:t>
            </a:r>
            <a:endParaRPr kumimoji="0" lang="ja-JP" altLang="en-US" sz="2000" dirty="0">
              <a:solidFill>
                <a:prstClr val="white"/>
              </a:solidFill>
              <a:latin typeface="Calibri"/>
              <a:ea typeface="ＭＳ Ｐゴシック"/>
              <a:sym typeface="Palatino" charset="0"/>
            </a:endParaRPr>
          </a:p>
        </p:txBody>
      </p:sp>
      <p:sp>
        <p:nvSpPr>
          <p:cNvPr id="48" name="Rectangle 47"/>
          <p:cNvSpPr>
            <a:spLocks noChangeArrowheads="1"/>
          </p:cNvSpPr>
          <p:nvPr/>
        </p:nvSpPr>
        <p:spPr bwMode="auto">
          <a:xfrm>
            <a:off x="1762566" y="6568265"/>
            <a:ext cx="1576450" cy="306034"/>
          </a:xfrm>
          <a:prstGeom prst="rect">
            <a:avLst/>
          </a:prstGeom>
          <a:noFill/>
          <a:ln>
            <a:noFill/>
          </a:ln>
          <a:effectLst/>
          <a:extLst/>
        </p:spPr>
        <p:txBody>
          <a:bodyPr wrap="square" lIns="89441" tIns="44752" rIns="89441" bIns="44752">
            <a:spAutoFit/>
          </a:bodyPr>
          <a:lstStyle/>
          <a:p>
            <a:pPr algn="ctr" defTabSz="895250" fontAlgn="base">
              <a:spcBef>
                <a:spcPct val="0"/>
              </a:spcBef>
              <a:spcAft>
                <a:spcPct val="0"/>
              </a:spcAft>
            </a:pPr>
            <a:r>
              <a:rPr lang="en-US" altLang="ja-JP" sz="1400" b="1" dirty="0">
                <a:solidFill>
                  <a:srgbClr val="000000"/>
                </a:solidFill>
                <a:latin typeface="Symbol" charset="0"/>
                <a:ea typeface="ＭＳ Ｐゴシック" charset="0"/>
                <a:cs typeface="ＭＳ Ｐゴシック" charset="0"/>
                <a:sym typeface="Palatino" charset="0"/>
              </a:rPr>
              <a:t>LL</a:t>
            </a:r>
            <a:r>
              <a:rPr lang="en-US" altLang="en-US" sz="1400" b="1" dirty="0">
                <a:solidFill>
                  <a:srgbClr val="000000"/>
                </a:solidFill>
                <a:latin typeface="Arial" charset="0"/>
                <a:ea typeface="ＭＳ Ｐゴシック" charset="0"/>
                <a:cs typeface="ＭＳ Ｐゴシック" charset="0"/>
                <a:sym typeface="Palatino" charset="0"/>
              </a:rPr>
              <a:t>-Hyper Nuclei</a:t>
            </a:r>
            <a:r>
              <a:rPr lang="ja-JP" altLang="en-US" sz="1400" b="1" dirty="0">
                <a:solidFill>
                  <a:srgbClr val="000000"/>
                </a:solidFill>
                <a:latin typeface="Arial" charset="0"/>
                <a:ea typeface="ＭＳ Ｐゴシック" charset="0"/>
                <a:cs typeface="ＭＳ Ｐゴシック" charset="0"/>
                <a:sym typeface="Palatino" charset="0"/>
              </a:rPr>
              <a:t>　</a:t>
            </a:r>
          </a:p>
        </p:txBody>
      </p:sp>
      <p:pic>
        <p:nvPicPr>
          <p:cNvPr id="50" name="Picture 31" descr="hypernucleus"/>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3565" y="5859276"/>
            <a:ext cx="8064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2868381" y="5928477"/>
            <a:ext cx="2503057" cy="746007"/>
          </a:xfrm>
          <a:prstGeom prst="rect">
            <a:avLst/>
          </a:prstGeom>
        </p:spPr>
        <p:style>
          <a:lnRef idx="1">
            <a:schemeClr val="accent1"/>
          </a:lnRef>
          <a:fillRef idx="2">
            <a:schemeClr val="accent1"/>
          </a:fillRef>
          <a:effectRef idx="1">
            <a:schemeClr val="accent1"/>
          </a:effectRef>
          <a:fontRef idx="minor">
            <a:schemeClr val="dk1"/>
          </a:fontRef>
        </p:style>
        <p:txBody>
          <a:bodyPr wrap="square" lIns="63036" tIns="31498" rIns="63036" bIns="31498" rtlCol="0">
            <a:spAutoFit/>
          </a:bodyPr>
          <a:lstStyle/>
          <a:p>
            <a:pPr defTabSz="895250" fontAlgn="base">
              <a:lnSpc>
                <a:spcPts val="1800"/>
              </a:lnSpc>
              <a:spcBef>
                <a:spcPct val="0"/>
              </a:spcBef>
              <a:spcAft>
                <a:spcPct val="0"/>
              </a:spcAft>
            </a:pPr>
            <a:r>
              <a:rPr lang="en-US" altLang="en-US" sz="1100" b="1" dirty="0">
                <a:solidFill>
                  <a:srgbClr val="000000"/>
                </a:solidFill>
                <a:latin typeface="Arial" charset="0"/>
                <a:ea typeface="ＭＳ Ｐゴシック" charset="0"/>
                <a:cs typeface="ＭＳ Ｐゴシック" charset="0"/>
                <a:sym typeface="Palatino" charset="0"/>
              </a:rPr>
              <a:t>Strange quark may play an important roles in an extreme high density matter, aka neutron star.</a:t>
            </a:r>
            <a:endParaRPr lang="en-US" altLang="ja-JP" sz="1100" b="1" dirty="0">
              <a:solidFill>
                <a:srgbClr val="000000"/>
              </a:solidFill>
              <a:latin typeface="Arial" charset="0"/>
              <a:ea typeface="ＭＳ Ｐゴシック" charset="0"/>
              <a:cs typeface="ＭＳ Ｐゴシック" charset="0"/>
              <a:sym typeface="Palatino" charset="0"/>
            </a:endParaRPr>
          </a:p>
        </p:txBody>
      </p:sp>
      <p:sp>
        <p:nvSpPr>
          <p:cNvPr id="15" name="テキスト ボックス 14"/>
          <p:cNvSpPr txBox="1"/>
          <p:nvPr/>
        </p:nvSpPr>
        <p:spPr>
          <a:xfrm>
            <a:off x="5836359" y="4338987"/>
            <a:ext cx="1477373" cy="521368"/>
          </a:xfrm>
          <a:prstGeom prst="rect">
            <a:avLst/>
          </a:prstGeom>
          <a:noFill/>
        </p:spPr>
        <p:txBody>
          <a:bodyPr wrap="none" lIns="89323" tIns="44697" rIns="89323" bIns="44697" rtlCol="0">
            <a:spAutoFit/>
          </a:bodyPr>
          <a:lstStyle/>
          <a:p>
            <a:pPr algn="ctr" defTabSz="445456" fontAlgn="base">
              <a:spcBef>
                <a:spcPct val="0"/>
              </a:spcBef>
              <a:spcAft>
                <a:spcPct val="0"/>
              </a:spcAft>
            </a:pPr>
            <a:r>
              <a:rPr kumimoji="0" lang="en-US" altLang="ja-JP" sz="2800" b="1" dirty="0">
                <a:solidFill>
                  <a:srgbClr val="1F497D">
                    <a:lumMod val="20000"/>
                    <a:lumOff val="80000"/>
                  </a:srgbClr>
                </a:solidFill>
                <a:latin typeface="Arial" charset="0"/>
                <a:ea typeface="ＭＳ Ｐゴシック" charset="0"/>
                <a:cs typeface="ＭＳ Ｐゴシック" charset="0"/>
                <a:sym typeface="Palatino" charset="0"/>
              </a:rPr>
              <a:t>COMET</a:t>
            </a:r>
            <a:endParaRPr kumimoji="0" lang="en-US" altLang="ja-JP" sz="1300" dirty="0">
              <a:solidFill>
                <a:srgbClr val="1F497D">
                  <a:lumMod val="20000"/>
                  <a:lumOff val="80000"/>
                </a:srgbClr>
              </a:solidFill>
              <a:latin typeface="Arial" charset="0"/>
              <a:ea typeface="ＭＳ Ｐゴシック" charset="0"/>
              <a:cs typeface="ＭＳ Ｐゴシック" charset="0"/>
              <a:sym typeface="Palatino" charset="0"/>
            </a:endParaRPr>
          </a:p>
        </p:txBody>
      </p:sp>
      <p:pic>
        <p:nvPicPr>
          <p:cNvPr id="35" name="Picture 13"/>
          <p:cNvPicPr>
            <a:picLocks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679943" y="5636201"/>
            <a:ext cx="3406676" cy="121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1"/>
          <p:cNvPicPr>
            <a:picLocks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rot="20940000">
            <a:off x="8356693" y="5530619"/>
            <a:ext cx="751210" cy="780230"/>
          </a:xfrm>
          <a:prstGeom prst="rect">
            <a:avLst/>
          </a:prstGeom>
          <a:noFill/>
          <a:ln>
            <a:noFill/>
          </a:ln>
          <a:effectLst>
            <a:outerShdw blurRad="50800" dist="38099" dir="2700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 name="テキスト ボックス 33"/>
          <p:cNvSpPr txBox="1"/>
          <p:nvPr/>
        </p:nvSpPr>
        <p:spPr>
          <a:xfrm>
            <a:off x="4963161" y="5461017"/>
            <a:ext cx="2674991" cy="398258"/>
          </a:xfrm>
          <a:prstGeom prst="rect">
            <a:avLst/>
          </a:prstGeom>
        </p:spPr>
        <p:style>
          <a:lnRef idx="3">
            <a:schemeClr val="lt1"/>
          </a:lnRef>
          <a:fillRef idx="1">
            <a:schemeClr val="accent1"/>
          </a:fillRef>
          <a:effectRef idx="1">
            <a:schemeClr val="accent1"/>
          </a:effectRef>
          <a:fontRef idx="minor">
            <a:schemeClr val="lt1"/>
          </a:fontRef>
        </p:style>
        <p:txBody>
          <a:bodyPr wrap="none" lIns="89323" tIns="44697" rIns="89323" bIns="44697" rtlCol="0">
            <a:spAutoFit/>
          </a:bodyPr>
          <a:lstStyle/>
          <a:p>
            <a:pPr algn="ctr" defTabSz="446944" fontAlgn="base">
              <a:spcBef>
                <a:spcPct val="0"/>
              </a:spcBef>
              <a:spcAft>
                <a:spcPct val="0"/>
              </a:spcAft>
            </a:pPr>
            <a:r>
              <a:rPr kumimoji="0" lang="en-US" altLang="en-US" sz="2000" dirty="0">
                <a:solidFill>
                  <a:srgbClr val="FFFFFF"/>
                </a:solidFill>
                <a:latin typeface="Calibri"/>
                <a:ea typeface="ＭＳ Ｐゴシック"/>
                <a:cs typeface="ＭＳ Ｐゴシック" charset="0"/>
                <a:sym typeface="Palatino" charset="0"/>
              </a:rPr>
              <a:t>CPV in Charged Lepton?</a:t>
            </a:r>
            <a:endParaRPr kumimoji="0" lang="en-US" altLang="ja-JP" sz="2000" dirty="0">
              <a:solidFill>
                <a:srgbClr val="FFFFFF"/>
              </a:solidFill>
              <a:latin typeface="Calibri"/>
              <a:ea typeface="ＭＳ Ｐゴシック"/>
              <a:cs typeface="ＭＳ Ｐゴシック" charset="0"/>
              <a:sym typeface="Palatino" charset="0"/>
            </a:endParaRPr>
          </a:p>
        </p:txBody>
      </p:sp>
      <p:sp>
        <p:nvSpPr>
          <p:cNvPr id="37" name="テキスト ボックス 36"/>
          <p:cNvSpPr txBox="1"/>
          <p:nvPr/>
        </p:nvSpPr>
        <p:spPr>
          <a:xfrm>
            <a:off x="5419923" y="6345613"/>
            <a:ext cx="1963358" cy="521368"/>
          </a:xfrm>
          <a:prstGeom prst="rect">
            <a:avLst/>
          </a:prstGeom>
          <a:noFill/>
        </p:spPr>
        <p:txBody>
          <a:bodyPr wrap="none" lIns="89323" tIns="44697" rIns="89323" bIns="44697" rtlCol="0">
            <a:spAutoFit/>
          </a:bodyPr>
          <a:lstStyle/>
          <a:p>
            <a:pPr algn="ctr" defTabSz="445456" fontAlgn="base">
              <a:spcBef>
                <a:spcPct val="0"/>
              </a:spcBef>
              <a:spcAft>
                <a:spcPct val="0"/>
              </a:spcAft>
            </a:pPr>
            <a:r>
              <a:rPr kumimoji="0" lang="en-US" altLang="ja-JP" sz="2800" b="1" dirty="0">
                <a:solidFill>
                  <a:prstClr val="black"/>
                </a:solidFill>
                <a:latin typeface="Arial" charset="0"/>
                <a:ea typeface="ＭＳ Ｐゴシック" charset="0"/>
                <a:cs typeface="ＭＳ Ｐゴシック" charset="0"/>
                <a:sym typeface="Palatino" charset="0"/>
              </a:rPr>
              <a:t>g</a:t>
            </a:r>
            <a:r>
              <a:rPr kumimoji="0" lang="en-US" altLang="ja-JP" sz="2800" b="1" baseline="-25000" dirty="0">
                <a:solidFill>
                  <a:prstClr val="black"/>
                </a:solidFill>
                <a:latin typeface="Symbol" charset="2"/>
                <a:ea typeface="ＭＳ Ｐゴシック" charset="0"/>
                <a:cs typeface="Symbol" charset="2"/>
                <a:sym typeface="Palatino" charset="0"/>
              </a:rPr>
              <a:t>m</a:t>
            </a:r>
            <a:r>
              <a:rPr kumimoji="0" lang="en-US" altLang="ja-JP" sz="2800" b="1" dirty="0">
                <a:solidFill>
                  <a:prstClr val="black"/>
                </a:solidFill>
                <a:latin typeface="Arial" charset="0"/>
                <a:ea typeface="ＭＳ Ｐゴシック" charset="0"/>
                <a:cs typeface="ＭＳ Ｐゴシック" charset="0"/>
                <a:sym typeface="Palatino" charset="0"/>
              </a:rPr>
              <a:t>-2/</a:t>
            </a:r>
            <a:r>
              <a:rPr kumimoji="0" lang="en-US" altLang="ja-JP" sz="2800" b="1" dirty="0" err="1">
                <a:solidFill>
                  <a:prstClr val="black"/>
                </a:solidFill>
                <a:latin typeface="Symbol" charset="2"/>
                <a:ea typeface="ＭＳ Ｐゴシック" charset="0"/>
                <a:cs typeface="Symbol" charset="2"/>
                <a:sym typeface="Palatino" charset="0"/>
              </a:rPr>
              <a:t>m</a:t>
            </a:r>
            <a:r>
              <a:rPr kumimoji="0" lang="en-US" altLang="ja-JP" sz="2800" b="1" dirty="0" err="1">
                <a:solidFill>
                  <a:prstClr val="black"/>
                </a:solidFill>
                <a:latin typeface="Arial" charset="0"/>
                <a:ea typeface="ＭＳ Ｐゴシック" charset="0"/>
                <a:cs typeface="ＭＳ Ｐゴシック" charset="0"/>
                <a:sym typeface="Palatino" charset="0"/>
              </a:rPr>
              <a:t>EDM</a:t>
            </a:r>
            <a:endParaRPr kumimoji="0" lang="en-US" altLang="ja-JP" sz="1300" dirty="0">
              <a:solidFill>
                <a:prstClr val="black"/>
              </a:solidFill>
              <a:latin typeface="Arial" charset="0"/>
              <a:ea typeface="ＭＳ Ｐゴシック" charset="0"/>
              <a:cs typeface="ＭＳ Ｐゴシック" charset="0"/>
              <a:sym typeface="Palatino" charset="0"/>
            </a:endParaRPr>
          </a:p>
        </p:txBody>
      </p:sp>
      <p:pic>
        <p:nvPicPr>
          <p:cNvPr id="38" name="図 37"/>
          <p:cNvPicPr>
            <a:picLocks noChangeAspect="1"/>
          </p:cNvPicPr>
          <p:nvPr/>
        </p:nvPicPr>
        <p:blipFill rotWithShape="1">
          <a:blip r:embed="rId17" cstate="print">
            <a:extLst>
              <a:ext uri="{28A0092B-C50C-407E-A947-70E740481C1C}">
                <a14:useLocalDpi xmlns:a14="http://schemas.microsoft.com/office/drawing/2010/main"/>
              </a:ext>
            </a:extLst>
          </a:blip>
          <a:srcRect b="-7788"/>
          <a:stretch/>
        </p:blipFill>
        <p:spPr>
          <a:xfrm>
            <a:off x="60232" y="1446895"/>
            <a:ext cx="673268" cy="1043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p:cNvPicPr>
            <a:picLocks noChangeAspect="1"/>
          </p:cNvPicPr>
          <p:nvPr/>
        </p:nvPicPr>
        <p:blipFill>
          <a:blip r:embed="rId18"/>
          <a:stretch>
            <a:fillRect/>
          </a:stretch>
        </p:blipFill>
        <p:spPr>
          <a:xfrm>
            <a:off x="1382109" y="3125295"/>
            <a:ext cx="855972" cy="1213692"/>
          </a:xfrm>
          <a:prstGeom prst="rect">
            <a:avLst/>
          </a:prstGeom>
        </p:spPr>
      </p:pic>
      <p:pic>
        <p:nvPicPr>
          <p:cNvPr id="39" name="図 38"/>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6479" y="3200614"/>
            <a:ext cx="770007" cy="1007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71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8"/>
          <p:cNvGrpSpPr/>
          <p:nvPr/>
        </p:nvGrpSpPr>
        <p:grpSpPr>
          <a:xfrm>
            <a:off x="0" y="28365"/>
            <a:ext cx="9944100" cy="6843713"/>
            <a:chOff x="0" y="0"/>
            <a:chExt cx="9944100" cy="6843713"/>
          </a:xfrm>
        </p:grpSpPr>
        <p:pic>
          <p:nvPicPr>
            <p:cNvPr id="2050" name="図 4" descr="futureimage_newnew.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6498"/>
                      </a14:imgEffect>
                      <a14:imgEffect>
                        <a14:saturation sat="113000"/>
                      </a14:imgEffect>
                      <a14:imgEffect>
                        <a14:brightnessContrast bright="2000" contrast="13000"/>
                      </a14:imgEffect>
                    </a14:imgLayer>
                  </a14:imgProps>
                </a:ext>
              </a:extLst>
            </a:blip>
            <a:srcRect/>
            <a:stretch>
              <a:fillRect/>
            </a:stretch>
          </p:blipFill>
          <p:spPr bwMode="auto">
            <a:xfrm>
              <a:off x="0" y="0"/>
              <a:ext cx="9144000" cy="6843713"/>
            </a:xfrm>
            <a:prstGeom prst="rect">
              <a:avLst/>
            </a:prstGeom>
            <a:noFill/>
            <a:ln w="9525">
              <a:noFill/>
              <a:miter lim="800000"/>
              <a:headEnd/>
              <a:tailEnd/>
            </a:ln>
          </p:spPr>
        </p:pic>
        <p:cxnSp>
          <p:nvCxnSpPr>
            <p:cNvPr id="19" name="直線コネクタ 18"/>
            <p:cNvCxnSpPr/>
            <p:nvPr/>
          </p:nvCxnSpPr>
          <p:spPr>
            <a:xfrm>
              <a:off x="9100038" y="5929313"/>
              <a:ext cx="844062"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a:spLocks noChangeArrowheads="1"/>
            </p:cNvSpPr>
            <p:nvPr/>
          </p:nvSpPr>
          <p:spPr bwMode="auto">
            <a:xfrm>
              <a:off x="0" y="66416"/>
              <a:ext cx="9100038" cy="1618392"/>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prstTxWarp prst="textNoShape">
                <a:avLst/>
              </a:prstTxWarp>
              <a:spAutoFit/>
            </a:bodyPr>
            <a:lstStyle/>
            <a:p>
              <a:pPr algn="ctr" defTabSz="820054" fontAlgn="base">
                <a:lnSpc>
                  <a:spcPct val="125000"/>
                </a:lnSpc>
                <a:spcBef>
                  <a:spcPct val="0"/>
                </a:spcBef>
                <a:spcAft>
                  <a:spcPct val="0"/>
                </a:spcAft>
              </a:pPr>
              <a:r>
                <a:rPr kumimoji="0" lang="en-US" altLang="ja-JP"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Multi-Probe</a:t>
              </a:r>
              <a:r>
                <a:rPr kumimoji="0" lang="ja-JP" altLang="en-US"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a:t>
              </a:r>
              <a:r>
                <a:rPr kumimoji="0" lang="en-US" altLang="ja-JP"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Platform</a:t>
              </a:r>
              <a:r>
                <a:rPr kumimoji="0" lang="ja-JP" altLang="en-US"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a:t>
              </a:r>
              <a:r>
                <a:rPr kumimoji="0" lang="ja-JP" altLang="ja-JP"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f</a:t>
              </a:r>
              <a:r>
                <a:rPr kumimoji="0" lang="en-US" altLang="ja-JP" sz="24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or</a:t>
              </a:r>
            </a:p>
            <a:p>
              <a:pPr algn="ctr" defTabSz="820054" fontAlgn="base">
                <a:lnSpc>
                  <a:spcPct val="125000"/>
                </a:lnSpc>
                <a:spcBef>
                  <a:spcPct val="0"/>
                </a:spcBef>
                <a:spcAft>
                  <a:spcPct val="0"/>
                </a:spcAft>
              </a:pPr>
              <a:r>
                <a:rPr kumimoji="0" lang="ja-JP" altLang="ja-JP"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M</a:t>
              </a:r>
              <a:r>
                <a:rPr kumimoji="0" lang="en-US" altLang="ja-JP" sz="3600" b="1" dirty="0" err="1">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aterial</a:t>
              </a:r>
              <a:r>
                <a:rPr kumimoji="0" lang="ja-JP" altLang="en-US"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a:t>
              </a:r>
              <a:r>
                <a:rPr kumimoji="0" lang="en-US" altLang="ja-JP"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and</a:t>
              </a:r>
              <a:r>
                <a:rPr kumimoji="0" lang="ja-JP" altLang="en-US"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a:t>
              </a:r>
              <a:r>
                <a:rPr kumimoji="0" lang="en-US" altLang="ja-JP"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Life</a:t>
              </a:r>
              <a:r>
                <a:rPr kumimoji="0" lang="ja-JP" altLang="en-US"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a:t>
              </a:r>
              <a:r>
                <a:rPr kumimoji="0" lang="en-US" altLang="ja-JP" sz="36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Science</a:t>
              </a:r>
            </a:p>
            <a:p>
              <a:pPr algn="ctr" defTabSz="820054" fontAlgn="base">
                <a:lnSpc>
                  <a:spcPct val="125000"/>
                </a:lnSpc>
                <a:spcBef>
                  <a:spcPct val="0"/>
                </a:spcBef>
                <a:spcAft>
                  <a:spcPct val="0"/>
                </a:spcAft>
              </a:pPr>
              <a:r>
                <a:rPr kumimoji="0" lang="en-US" altLang="ja-JP" sz="20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With Synergetic Use of Neutron, </a:t>
              </a:r>
              <a:r>
                <a:rPr kumimoji="0" lang="en-US" altLang="ja-JP" sz="2000" b="1" dirty="0" err="1">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Muon</a:t>
              </a:r>
              <a:r>
                <a:rPr kumimoji="0" lang="en-US" altLang="ja-JP" sz="2000" b="1" dirty="0">
                  <a:solidFill>
                    <a:srgbClr val="FFFFFF"/>
                  </a:solidFill>
                  <a:effectLst>
                    <a:outerShdw blurRad="38100" dist="38100" dir="2700000" algn="tl">
                      <a:srgbClr val="000000"/>
                    </a:outerShdw>
                  </a:effectLst>
                  <a:latin typeface="HG丸ｺﾞｼｯｸM-PRO" pitchFamily="50" charset="-128"/>
                  <a:ea typeface="HG丸ｺﾞｼｯｸM-PRO" pitchFamily="50" charset="-128"/>
                  <a:cs typeface="HG丸ｺﾞｼｯｸM-PRO" pitchFamily="50" charset="-128"/>
                  <a:sym typeface="Palatino" charset="0"/>
                </a:rPr>
                <a:t>, Photon and Positron</a:t>
              </a:r>
            </a:p>
          </p:txBody>
        </p:sp>
        <p:sp>
          <p:nvSpPr>
            <p:cNvPr id="6" name="正方形/長方形 5"/>
            <p:cNvSpPr/>
            <p:nvPr/>
          </p:nvSpPr>
          <p:spPr>
            <a:xfrm>
              <a:off x="975883" y="5929313"/>
              <a:ext cx="2685351" cy="83099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lgn="ctr" defTabSz="820054" fontAlgn="base">
                <a:spcBef>
                  <a:spcPct val="0"/>
                </a:spcBef>
                <a:spcAft>
                  <a:spcPct val="0"/>
                </a:spcAft>
              </a:pPr>
              <a:r>
                <a:rPr kumimoji="0" lang="en-US" altLang="en-US"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rPr>
                <a:t>Neutron</a:t>
              </a:r>
              <a:r>
                <a:rPr kumimoji="0" lang="ja-JP" altLang="en-US"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r>
                <a:rPr kumimoji="0" lang="en-US" altLang="ja-JP" sz="2400" b="1" dirty="0" err="1">
                  <a:solidFill>
                    <a:srgbClr val="FFFFFF"/>
                  </a:solidFill>
                  <a:latin typeface="HG丸ｺﾞｼｯｸM-PRO" pitchFamily="50" charset="-128"/>
                  <a:ea typeface="HG丸ｺﾞｼｯｸM-PRO" pitchFamily="50" charset="-128"/>
                  <a:cs typeface="HG丸ｺﾞｼｯｸM-PRO" pitchFamily="50" charset="-128"/>
                  <a:sym typeface="Palatino" charset="0"/>
                </a:rPr>
                <a:t>Muon</a:t>
              </a:r>
              <a:endParaRPr kumimoji="0" lang="en-US" altLang="ja-JP"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endParaRPr>
            </a:p>
            <a:p>
              <a:pPr algn="ctr" defTabSz="820054" fontAlgn="base">
                <a:spcBef>
                  <a:spcPct val="0"/>
                </a:spcBef>
                <a:spcAft>
                  <a:spcPct val="0"/>
                </a:spcAft>
              </a:pPr>
              <a:r>
                <a:rPr kumimoji="0" lang="ja-JP" altLang="en-US"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r>
                <a:rPr kumimoji="0" lang="en-US" altLang="ja-JP"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rPr>
                <a:t>J-PARC</a:t>
              </a:r>
              <a:r>
                <a:rPr kumimoji="0" lang="ja-JP" altLang="en-US" sz="2400" b="1"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endParaRPr kumimoji="0" lang="ja-JP" altLang="en-US" sz="2400" dirty="0">
                <a:solidFill>
                  <a:srgbClr val="FFFFFF"/>
                </a:solidFill>
                <a:latin typeface="Calibri"/>
                <a:ea typeface="ＭＳ Ｐゴシック"/>
                <a:sym typeface="Palatino" charset="0"/>
              </a:endParaRPr>
            </a:p>
          </p:txBody>
        </p:sp>
        <p:sp>
          <p:nvSpPr>
            <p:cNvPr id="8" name="正方形/長方形 7"/>
            <p:cNvSpPr/>
            <p:nvPr/>
          </p:nvSpPr>
          <p:spPr>
            <a:xfrm>
              <a:off x="5245610" y="5929313"/>
              <a:ext cx="3078487" cy="830997"/>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pPr algn="ctr" defTabSz="820054" fontAlgn="base">
                <a:spcBef>
                  <a:spcPct val="0"/>
                </a:spcBef>
                <a:spcAft>
                  <a:spcPct val="0"/>
                </a:spcAft>
              </a:pPr>
              <a:r>
                <a:rPr kumimoji="0" lang="en-US" altLang="en-US"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Photon</a:t>
              </a:r>
              <a:r>
                <a:rPr kumimoji="0" lang="ja-JP" altLang="en-US"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r>
                <a:rPr kumimoji="0" lang="en-US" altLang="ja-JP"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Positron</a:t>
              </a:r>
            </a:p>
            <a:p>
              <a:pPr algn="ctr" defTabSz="820054" fontAlgn="base">
                <a:spcBef>
                  <a:spcPct val="0"/>
                </a:spcBef>
                <a:spcAft>
                  <a:spcPct val="0"/>
                </a:spcAft>
              </a:pPr>
              <a:r>
                <a:rPr kumimoji="0" lang="ja-JP" altLang="en-US"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r>
                <a:rPr kumimoji="0" lang="en-US" altLang="ja-JP"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KEK, Spring-8</a:t>
              </a:r>
              <a:r>
                <a:rPr kumimoji="0" lang="ja-JP" altLang="en-US" sz="2400" b="1" u="sng" dirty="0">
                  <a:solidFill>
                    <a:srgbClr val="FFFFFF"/>
                  </a:solidFill>
                  <a:latin typeface="HG丸ｺﾞｼｯｸM-PRO" pitchFamily="50" charset="-128"/>
                  <a:ea typeface="HG丸ｺﾞｼｯｸM-PRO" pitchFamily="50" charset="-128"/>
                  <a:cs typeface="HG丸ｺﾞｼｯｸM-PRO" pitchFamily="50" charset="-128"/>
                  <a:sym typeface="Palatino" charset="0"/>
                </a:rPr>
                <a:t>）</a:t>
              </a:r>
              <a:endParaRPr kumimoji="0" lang="ja-JP" altLang="en-US" sz="2400" dirty="0">
                <a:solidFill>
                  <a:srgbClr val="FFFFFF"/>
                </a:solidFill>
                <a:latin typeface="Calibri"/>
                <a:ea typeface="ＭＳ Ｐゴシック"/>
                <a:sym typeface="Palatino" charset="0"/>
              </a:endParaRPr>
            </a:p>
          </p:txBody>
        </p:sp>
      </p:grpSp>
      <p:pic>
        <p:nvPicPr>
          <p:cNvPr id="2" name="図 1" descr="スクリーンショット 2012-10-28 21.02.06.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5285" y="4088247"/>
            <a:ext cx="2339825" cy="1639672"/>
          </a:xfrm>
          <a:prstGeom prst="rect">
            <a:avLst/>
          </a:prstGeom>
          <a:ln>
            <a:noFill/>
          </a:ln>
          <a:effectLst>
            <a:softEdge rad="112500"/>
          </a:effectLst>
        </p:spPr>
      </p:pic>
      <p:pic>
        <p:nvPicPr>
          <p:cNvPr id="3" name="図 2" descr="スクリーンショット 2012-10-28 21.02.5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5223" y="1707561"/>
            <a:ext cx="2539246" cy="1736650"/>
          </a:xfrm>
          <a:prstGeom prst="rect">
            <a:avLst/>
          </a:prstGeom>
          <a:ln>
            <a:noFill/>
          </a:ln>
          <a:effectLst>
            <a:softEdge rad="112500"/>
          </a:effectLst>
        </p:spPr>
      </p:pic>
      <p:pic>
        <p:nvPicPr>
          <p:cNvPr id="4" name="図 3" descr="スクリーンショット 2012-10-28 21.03.0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30448" y="3771003"/>
            <a:ext cx="2451016" cy="2162661"/>
          </a:xfrm>
          <a:prstGeom prst="rect">
            <a:avLst/>
          </a:prstGeom>
          <a:ln>
            <a:noFill/>
          </a:ln>
          <a:effectLst>
            <a:softEdge rad="112500"/>
          </a:effectLst>
        </p:spPr>
      </p:pic>
      <p:pic>
        <p:nvPicPr>
          <p:cNvPr id="5" name="図 4" descr="スクリーンショット 2012-10-28 21.03.33.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02327" y="3935308"/>
            <a:ext cx="2146886" cy="1817026"/>
          </a:xfrm>
          <a:prstGeom prst="rect">
            <a:avLst/>
          </a:prstGeom>
          <a:ln>
            <a:noFill/>
          </a:ln>
          <a:effectLst>
            <a:softEdge rad="112500"/>
          </a:effectLst>
        </p:spPr>
      </p:pic>
      <p:sp>
        <p:nvSpPr>
          <p:cNvPr id="7" name="テキスト ボックス 6"/>
          <p:cNvSpPr txBox="1"/>
          <p:nvPr/>
        </p:nvSpPr>
        <p:spPr>
          <a:xfrm>
            <a:off x="582964" y="2386213"/>
            <a:ext cx="1072964" cy="402773"/>
          </a:xfrm>
          <a:prstGeom prst="rect">
            <a:avLst/>
          </a:prstGeom>
          <a:noFill/>
        </p:spPr>
        <p:txBody>
          <a:bodyPr wrap="none" lIns="63403" tIns="31680" rIns="63403" bIns="31680" rtlCol="0">
            <a:spAutoFit/>
          </a:bodyPr>
          <a:lstStyle/>
          <a:p>
            <a:pPr algn="ctr" defTabSz="820054" fontAlgn="base">
              <a:spcBef>
                <a:spcPct val="0"/>
              </a:spcBef>
              <a:spcAft>
                <a:spcPct val="0"/>
              </a:spcAft>
            </a:pPr>
            <a:r>
              <a:rPr lang="en-US" altLang="ja-JP" sz="2200" dirty="0">
                <a:solidFill>
                  <a:prstClr val="black"/>
                </a:solidFill>
                <a:latin typeface="ＭＳ Ｐゴシック"/>
                <a:ea typeface="ＭＳ Ｐゴシック"/>
                <a:cs typeface="ヒラギノ明朝 ProN W3" charset="0"/>
                <a:sym typeface="Palatino" charset="0"/>
              </a:rPr>
              <a:t>Neutron</a:t>
            </a:r>
            <a:endParaRPr lang="ja-JP" altLang="en-US" sz="2200" dirty="0">
              <a:solidFill>
                <a:prstClr val="black"/>
              </a:solidFill>
              <a:latin typeface="ＭＳ Ｐゴシック"/>
              <a:ea typeface="ＭＳ Ｐゴシック"/>
              <a:cs typeface="ヒラギノ明朝 ProN W3" charset="0"/>
              <a:sym typeface="Palatino" charset="0"/>
            </a:endParaRPr>
          </a:p>
        </p:txBody>
      </p:sp>
      <p:sp>
        <p:nvSpPr>
          <p:cNvPr id="13" name="テキスト ボックス 12"/>
          <p:cNvSpPr txBox="1"/>
          <p:nvPr/>
        </p:nvSpPr>
        <p:spPr>
          <a:xfrm>
            <a:off x="1778447" y="5302404"/>
            <a:ext cx="763284" cy="402773"/>
          </a:xfrm>
          <a:prstGeom prst="rect">
            <a:avLst/>
          </a:prstGeom>
          <a:noFill/>
        </p:spPr>
        <p:txBody>
          <a:bodyPr wrap="none" lIns="63403" tIns="31680" rIns="63403" bIns="31680" rtlCol="0">
            <a:spAutoFit/>
          </a:bodyPr>
          <a:lstStyle/>
          <a:p>
            <a:pPr algn="ctr" defTabSz="820054" fontAlgn="base">
              <a:spcBef>
                <a:spcPct val="0"/>
              </a:spcBef>
              <a:spcAft>
                <a:spcPct val="0"/>
              </a:spcAft>
            </a:pPr>
            <a:r>
              <a:rPr lang="en-US" altLang="en-US" sz="2200" dirty="0" err="1">
                <a:solidFill>
                  <a:prstClr val="black"/>
                </a:solidFill>
                <a:latin typeface="ＭＳ Ｐゴシック"/>
                <a:ea typeface="ＭＳ Ｐゴシック"/>
                <a:cs typeface="ヒラギノ明朝 ProN W3" charset="0"/>
                <a:sym typeface="Palatino" charset="0"/>
              </a:rPr>
              <a:t>Muon</a:t>
            </a:r>
            <a:endParaRPr lang="ja-JP" altLang="en-US" sz="2200" dirty="0">
              <a:solidFill>
                <a:prstClr val="black"/>
              </a:solidFill>
              <a:latin typeface="ＭＳ Ｐゴシック"/>
              <a:ea typeface="ＭＳ Ｐゴシック"/>
              <a:cs typeface="ヒラギノ明朝 ProN W3" charset="0"/>
              <a:sym typeface="Palatino" charset="0"/>
            </a:endParaRPr>
          </a:p>
        </p:txBody>
      </p:sp>
      <p:sp>
        <p:nvSpPr>
          <p:cNvPr id="14" name="テキスト ボックス 13"/>
          <p:cNvSpPr txBox="1"/>
          <p:nvPr/>
        </p:nvSpPr>
        <p:spPr>
          <a:xfrm>
            <a:off x="4874755" y="5201143"/>
            <a:ext cx="970472" cy="402773"/>
          </a:xfrm>
          <a:prstGeom prst="rect">
            <a:avLst/>
          </a:prstGeom>
          <a:noFill/>
        </p:spPr>
        <p:txBody>
          <a:bodyPr wrap="none" lIns="63403" tIns="31680" rIns="63403" bIns="31680" rtlCol="0">
            <a:spAutoFit/>
          </a:bodyPr>
          <a:lstStyle/>
          <a:p>
            <a:pPr algn="ctr" defTabSz="820054" fontAlgn="base">
              <a:spcBef>
                <a:spcPct val="0"/>
              </a:spcBef>
              <a:spcAft>
                <a:spcPct val="0"/>
              </a:spcAft>
            </a:pPr>
            <a:r>
              <a:rPr lang="en-US" altLang="en-US" sz="2200" dirty="0">
                <a:solidFill>
                  <a:prstClr val="black"/>
                </a:solidFill>
                <a:latin typeface="ＭＳ Ｐゴシック"/>
                <a:ea typeface="ＭＳ Ｐゴシック"/>
                <a:cs typeface="ヒラギノ明朝 ProN W3" charset="0"/>
                <a:sym typeface="Palatino" charset="0"/>
              </a:rPr>
              <a:t>Photon</a:t>
            </a:r>
            <a:endParaRPr lang="ja-JP" altLang="en-US" sz="2200" dirty="0">
              <a:solidFill>
                <a:prstClr val="black"/>
              </a:solidFill>
              <a:latin typeface="ＭＳ Ｐゴシック"/>
              <a:ea typeface="ＭＳ Ｐゴシック"/>
              <a:cs typeface="ヒラギノ明朝 ProN W3" charset="0"/>
              <a:sym typeface="Palatino" charset="0"/>
            </a:endParaRPr>
          </a:p>
        </p:txBody>
      </p:sp>
      <p:sp>
        <p:nvSpPr>
          <p:cNvPr id="15" name="テキスト ボックス 14"/>
          <p:cNvSpPr txBox="1"/>
          <p:nvPr/>
        </p:nvSpPr>
        <p:spPr>
          <a:xfrm>
            <a:off x="7917274" y="4080544"/>
            <a:ext cx="1117047" cy="402773"/>
          </a:xfrm>
          <a:prstGeom prst="rect">
            <a:avLst/>
          </a:prstGeom>
          <a:noFill/>
        </p:spPr>
        <p:txBody>
          <a:bodyPr wrap="none" lIns="63403" tIns="31680" rIns="63403" bIns="31680" rtlCol="0">
            <a:spAutoFit/>
          </a:bodyPr>
          <a:lstStyle/>
          <a:p>
            <a:pPr algn="ctr" defTabSz="820054" fontAlgn="base">
              <a:spcBef>
                <a:spcPct val="0"/>
              </a:spcBef>
              <a:spcAft>
                <a:spcPct val="0"/>
              </a:spcAft>
            </a:pPr>
            <a:r>
              <a:rPr lang="en-US" altLang="en-US" sz="2200" dirty="0">
                <a:solidFill>
                  <a:prstClr val="black"/>
                </a:solidFill>
                <a:latin typeface="ＭＳ Ｐゴシック"/>
                <a:ea typeface="ＭＳ Ｐゴシック"/>
                <a:cs typeface="ヒラギノ明朝 ProN W3" charset="0"/>
                <a:sym typeface="Palatino" charset="0"/>
              </a:rPr>
              <a:t>Positron</a:t>
            </a:r>
            <a:endParaRPr lang="ja-JP" altLang="en-US" sz="2200" dirty="0">
              <a:solidFill>
                <a:prstClr val="black"/>
              </a:solidFill>
              <a:latin typeface="ＭＳ Ｐゴシック"/>
              <a:ea typeface="ＭＳ Ｐゴシック"/>
              <a:cs typeface="ヒラギノ明朝 ProN W3" charset="0"/>
              <a:sym typeface="Palatino" charset="0"/>
            </a:endParaRPr>
          </a:p>
        </p:txBody>
      </p:sp>
    </p:spTree>
    <p:extLst>
      <p:ext uri="{BB962C8B-B14F-4D97-AF65-F5344CB8AC3E}">
        <p14:creationId xmlns:p14="http://schemas.microsoft.com/office/powerpoint/2010/main" val="511525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rotWithShape="1">
          <a:blip r:embed="rId3" cstate="print">
            <a:extLst>
              <a:ext uri="{28A0092B-C50C-407E-A947-70E740481C1C}">
                <a14:useLocalDpi xmlns:a14="http://schemas.microsoft.com/office/drawing/2010/main"/>
              </a:ext>
            </a:extLst>
          </a:blip>
          <a:srcRect b="10371"/>
          <a:stretch/>
        </p:blipFill>
        <p:spPr>
          <a:xfrm>
            <a:off x="2241341" y="1494542"/>
            <a:ext cx="4757712" cy="4536000"/>
          </a:xfrm>
          <a:prstGeom prst="rect">
            <a:avLst/>
          </a:prstGeom>
        </p:spPr>
      </p:pic>
      <p:sp>
        <p:nvSpPr>
          <p:cNvPr id="95" name="正方形/長方形 94"/>
          <p:cNvSpPr/>
          <p:nvPr/>
        </p:nvSpPr>
        <p:spPr>
          <a:xfrm>
            <a:off x="827090" y="6129338"/>
            <a:ext cx="727392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anchor="ctr"/>
          <a:lstStyle/>
          <a:p>
            <a:pPr algn="ctr">
              <a:lnSpc>
                <a:spcPts val="1100"/>
              </a:lnSpc>
              <a:defRPr/>
            </a:pPr>
            <a:endParaRPr lang="ja-JP" altLang="en-US" sz="1200"/>
          </a:p>
        </p:txBody>
      </p:sp>
      <p:pic>
        <p:nvPicPr>
          <p:cNvPr id="21509" name="Picture 16" descr="HRC_back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550" y="2636912"/>
            <a:ext cx="1169988" cy="806450"/>
          </a:xfrm>
          <a:prstGeom prst="rect">
            <a:avLst/>
          </a:prstGeom>
          <a:noFill/>
          <a:ln w="9525">
            <a:noFill/>
            <a:miter lim="800000"/>
            <a:headEnd/>
            <a:tailEnd/>
          </a:ln>
        </p:spPr>
      </p:pic>
      <p:sp>
        <p:nvSpPr>
          <p:cNvPr id="11271" name="Text Box 17"/>
          <p:cNvSpPr txBox="1">
            <a:spLocks noChangeArrowheads="1"/>
          </p:cNvSpPr>
          <p:nvPr/>
        </p:nvSpPr>
        <p:spPr bwMode="auto">
          <a:xfrm>
            <a:off x="988954" y="3357280"/>
            <a:ext cx="1223962" cy="522558"/>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High Resolution Chopper Spectrometer</a:t>
            </a:r>
          </a:p>
        </p:txBody>
      </p:sp>
      <p:sp>
        <p:nvSpPr>
          <p:cNvPr id="11272" name="Line 18"/>
          <p:cNvSpPr>
            <a:spLocks noChangeShapeType="1"/>
          </p:cNvSpPr>
          <p:nvPr/>
        </p:nvSpPr>
        <p:spPr bwMode="auto">
          <a:xfrm flipH="1" flipV="1">
            <a:off x="2051720" y="3284984"/>
            <a:ext cx="2375818" cy="575816"/>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12" name="Picture 19" descr="j_parc_back_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75463" y="5859464"/>
            <a:ext cx="1084262" cy="998537"/>
          </a:xfrm>
          <a:prstGeom prst="rect">
            <a:avLst/>
          </a:prstGeom>
          <a:noFill/>
          <a:ln w="9525">
            <a:noFill/>
            <a:miter lim="800000"/>
            <a:headEnd/>
            <a:tailEnd/>
          </a:ln>
        </p:spPr>
      </p:pic>
      <p:sp>
        <p:nvSpPr>
          <p:cNvPr id="12298" name="Rectangle 20"/>
          <p:cNvSpPr>
            <a:spLocks noChangeArrowheads="1"/>
          </p:cNvSpPr>
          <p:nvPr/>
        </p:nvSpPr>
        <p:spPr bwMode="auto">
          <a:xfrm>
            <a:off x="7885114" y="6237289"/>
            <a:ext cx="1150937" cy="502928"/>
          </a:xfrm>
          <a:prstGeom prst="rect">
            <a:avLst/>
          </a:prstGeom>
          <a:noFill/>
          <a:ln w="9525">
            <a:noFill/>
            <a:miter lim="800000"/>
            <a:headEnd/>
            <a:tailEnd/>
          </a:ln>
        </p:spPr>
        <p:txBody>
          <a:bodyPr lIns="35912" tIns="35912" rIns="35912" bIns="35912">
            <a:spAutoFit/>
          </a:bodyPr>
          <a:lstStyle/>
          <a:p>
            <a:pPr algn="ctr" defTabSz="456135">
              <a:lnSpc>
                <a:spcPts val="1100"/>
              </a:lnSpc>
              <a:defRPr/>
            </a:pPr>
            <a:r>
              <a:rPr lang="en-US" altLang="ja-JP" sz="1200" dirty="0">
                <a:solidFill>
                  <a:srgbClr val="000000"/>
                </a:solidFill>
              </a:rPr>
              <a:t>Engineering Materials </a:t>
            </a:r>
            <a:r>
              <a:rPr lang="en-US" altLang="ja-JP" sz="1200" dirty="0" err="1">
                <a:solidFill>
                  <a:srgbClr val="000000"/>
                </a:solidFill>
              </a:rPr>
              <a:t>Diffractometer</a:t>
            </a:r>
            <a:endParaRPr lang="en-US" altLang="ja-JP" sz="1200" dirty="0">
              <a:solidFill>
                <a:srgbClr val="000000"/>
              </a:solidFill>
            </a:endParaRPr>
          </a:p>
        </p:txBody>
      </p:sp>
      <p:pic>
        <p:nvPicPr>
          <p:cNvPr id="21514" name="Picture 22" descr="3D-217"/>
          <p:cNvPicPr>
            <a:picLocks noChangeAspect="1" noChangeArrowheads="1"/>
          </p:cNvPicPr>
          <p:nvPr/>
        </p:nvPicPr>
        <p:blipFill>
          <a:blip r:embed="rId6"/>
          <a:srcRect/>
          <a:stretch>
            <a:fillRect/>
          </a:stretch>
        </p:blipFill>
        <p:spPr bwMode="auto">
          <a:xfrm>
            <a:off x="1476375" y="5445170"/>
            <a:ext cx="941388" cy="709613"/>
          </a:xfrm>
          <a:prstGeom prst="rect">
            <a:avLst/>
          </a:prstGeom>
          <a:solidFill>
            <a:schemeClr val="bg1"/>
          </a:solidFill>
          <a:ln w="9525">
            <a:noFill/>
            <a:miter lim="800000"/>
            <a:headEnd/>
            <a:tailEnd/>
          </a:ln>
        </p:spPr>
      </p:pic>
      <p:sp>
        <p:nvSpPr>
          <p:cNvPr id="11277" name="Text Box 23"/>
          <p:cNvSpPr txBox="1">
            <a:spLocks noChangeArrowheads="1"/>
          </p:cNvSpPr>
          <p:nvPr/>
        </p:nvSpPr>
        <p:spPr bwMode="auto">
          <a:xfrm>
            <a:off x="1187495" y="6165895"/>
            <a:ext cx="1439863" cy="381533"/>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Soft Interface Analyzer</a:t>
            </a:r>
          </a:p>
        </p:txBody>
      </p:sp>
      <p:sp>
        <p:nvSpPr>
          <p:cNvPr id="11278" name="Rectangle 25"/>
          <p:cNvSpPr>
            <a:spLocks noChangeArrowheads="1"/>
          </p:cNvSpPr>
          <p:nvPr/>
        </p:nvSpPr>
        <p:spPr bwMode="auto">
          <a:xfrm>
            <a:off x="6529389" y="4333876"/>
            <a:ext cx="266700" cy="150813"/>
          </a:xfrm>
          <a:prstGeom prst="rect">
            <a:avLst/>
          </a:prstGeom>
          <a:solidFill>
            <a:srgbClr val="FFFFFF"/>
          </a:solidFill>
          <a:ln w="9525">
            <a:noFill/>
            <a:miter lim="800000"/>
            <a:headEnd/>
            <a:tailEnd/>
          </a:ln>
        </p:spPr>
        <p:txBody>
          <a:bodyPr wrap="none" lIns="91227" tIns="45614" rIns="91227" bIns="0" anchor="ctr"/>
          <a:lstStyle/>
          <a:p>
            <a:pPr defTabSz="456135">
              <a:lnSpc>
                <a:spcPts val="1100"/>
              </a:lnSpc>
              <a:defRPr/>
            </a:pPr>
            <a:endParaRPr lang="ja-JP" altLang="en-US" sz="1200"/>
          </a:p>
        </p:txBody>
      </p:sp>
      <p:sp>
        <p:nvSpPr>
          <p:cNvPr id="11279" name="Line 26"/>
          <p:cNvSpPr>
            <a:spLocks noChangeShapeType="1"/>
          </p:cNvSpPr>
          <p:nvPr/>
        </p:nvSpPr>
        <p:spPr bwMode="auto">
          <a:xfrm flipV="1">
            <a:off x="5364208" y="1938270"/>
            <a:ext cx="2617343" cy="1346266"/>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18" name="Picture 27" descr="detector-2M"/>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81506" y="1216668"/>
            <a:ext cx="1042988" cy="903287"/>
          </a:xfrm>
          <a:prstGeom prst="rect">
            <a:avLst/>
          </a:prstGeom>
          <a:noFill/>
          <a:ln w="9525">
            <a:noFill/>
            <a:miter lim="800000"/>
            <a:headEnd/>
            <a:tailEnd/>
          </a:ln>
        </p:spPr>
      </p:pic>
      <p:sp>
        <p:nvSpPr>
          <p:cNvPr id="11281" name="Line 29"/>
          <p:cNvSpPr>
            <a:spLocks noChangeShapeType="1"/>
          </p:cNvSpPr>
          <p:nvPr/>
        </p:nvSpPr>
        <p:spPr bwMode="auto">
          <a:xfrm flipV="1">
            <a:off x="5041945" y="4437063"/>
            <a:ext cx="1978025" cy="141287"/>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20" name="Picture 30"/>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019970" y="4005263"/>
            <a:ext cx="1006475" cy="754062"/>
          </a:xfrm>
          <a:prstGeom prst="rect">
            <a:avLst/>
          </a:prstGeom>
          <a:noFill/>
          <a:ln w="9525">
            <a:noFill/>
            <a:miter lim="800000"/>
            <a:headEnd/>
            <a:tailEnd/>
          </a:ln>
        </p:spPr>
      </p:pic>
      <p:pic>
        <p:nvPicPr>
          <p:cNvPr id="21521" name="Picture 32" descr="４π検出器３Ｄ4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43516" y="1017025"/>
            <a:ext cx="914400" cy="1127125"/>
          </a:xfrm>
          <a:prstGeom prst="rect">
            <a:avLst/>
          </a:prstGeom>
          <a:noFill/>
          <a:ln w="9525">
            <a:noFill/>
            <a:miter lim="800000"/>
            <a:headEnd/>
            <a:tailEnd/>
          </a:ln>
        </p:spPr>
      </p:pic>
      <p:sp>
        <p:nvSpPr>
          <p:cNvPr id="11284" name="Line 34"/>
          <p:cNvSpPr>
            <a:spLocks noChangeShapeType="1"/>
          </p:cNvSpPr>
          <p:nvPr/>
        </p:nvSpPr>
        <p:spPr bwMode="auto">
          <a:xfrm flipH="1">
            <a:off x="1258888" y="4581525"/>
            <a:ext cx="3241675" cy="719138"/>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23" name="Picture 35" descr="HI_SANS_line_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995" y="4868864"/>
            <a:ext cx="1166813" cy="803275"/>
          </a:xfrm>
          <a:prstGeom prst="rect">
            <a:avLst/>
          </a:prstGeom>
          <a:noFill/>
          <a:ln w="9525">
            <a:noFill/>
            <a:miter lim="800000"/>
            <a:headEnd/>
            <a:tailEnd/>
          </a:ln>
        </p:spPr>
      </p:pic>
      <p:sp>
        <p:nvSpPr>
          <p:cNvPr id="11286" name="Text Box 36"/>
          <p:cNvSpPr txBox="1">
            <a:spLocks noChangeArrowheads="1"/>
          </p:cNvSpPr>
          <p:nvPr/>
        </p:nvSpPr>
        <p:spPr bwMode="auto">
          <a:xfrm>
            <a:off x="0" y="5661027"/>
            <a:ext cx="1258888" cy="663853"/>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Smaller Angle Neutron Scattering Instrument</a:t>
            </a:r>
          </a:p>
        </p:txBody>
      </p:sp>
      <p:pic>
        <p:nvPicPr>
          <p:cNvPr id="16408" name="Picture 38" descr="all_09_2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388" y="3644901"/>
            <a:ext cx="1595437" cy="1112838"/>
          </a:xfrm>
          <a:prstGeom prst="rect">
            <a:avLst/>
          </a:prstGeom>
          <a:noFill/>
          <a:ln w="9525">
            <a:noFill/>
            <a:miter lim="800000"/>
            <a:headEnd/>
            <a:tailEnd/>
          </a:ln>
          <a:effectLst>
            <a:outerShdw blurRad="63500" dist="107763" dir="2700000" algn="ctr" rotWithShape="0">
              <a:schemeClr val="bg1">
                <a:alpha val="50000"/>
              </a:schemeClr>
            </a:outerShdw>
          </a:effectLst>
        </p:spPr>
      </p:pic>
      <p:sp>
        <p:nvSpPr>
          <p:cNvPr id="11289" name="Text Box 39"/>
          <p:cNvSpPr txBox="1">
            <a:spLocks noChangeArrowheads="1"/>
          </p:cNvSpPr>
          <p:nvPr/>
        </p:nvSpPr>
        <p:spPr bwMode="auto">
          <a:xfrm>
            <a:off x="0" y="4292600"/>
            <a:ext cx="1042988" cy="522558"/>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Cold Neutron Disk Chopper Spectrometer</a:t>
            </a:r>
          </a:p>
        </p:txBody>
      </p:sp>
      <p:pic>
        <p:nvPicPr>
          <p:cNvPr id="21528" name="Picture 40" descr="NOBORU鈴谷_修正_color_ページ_1"/>
          <p:cNvPicPr>
            <a:picLocks noChangeAspect="1" noChangeArrowheads="1"/>
          </p:cNvPicPr>
          <p:nvPr/>
        </p:nvPicPr>
        <p:blipFill>
          <a:blip r:embed="rId12"/>
          <a:srcRect/>
          <a:stretch>
            <a:fillRect/>
          </a:stretch>
        </p:blipFill>
        <p:spPr bwMode="auto">
          <a:xfrm>
            <a:off x="2051050" y="1628776"/>
            <a:ext cx="1308100" cy="677863"/>
          </a:xfrm>
          <a:prstGeom prst="rect">
            <a:avLst/>
          </a:prstGeom>
          <a:noFill/>
          <a:ln w="9525">
            <a:noFill/>
            <a:miter lim="800000"/>
            <a:headEnd/>
            <a:tailEnd/>
          </a:ln>
        </p:spPr>
      </p:pic>
      <p:sp>
        <p:nvSpPr>
          <p:cNvPr id="11291" name="Text Box 41"/>
          <p:cNvSpPr txBox="1">
            <a:spLocks noChangeAspect="1" noChangeArrowheads="1"/>
          </p:cNvSpPr>
          <p:nvPr/>
        </p:nvSpPr>
        <p:spPr bwMode="auto">
          <a:xfrm>
            <a:off x="1979615" y="2349500"/>
            <a:ext cx="1368425" cy="502928"/>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Neutron Beam Line for Observation and Research Use </a:t>
            </a:r>
          </a:p>
        </p:txBody>
      </p:sp>
      <p:sp>
        <p:nvSpPr>
          <p:cNvPr id="11292" name="Line 42"/>
          <p:cNvSpPr>
            <a:spLocks noChangeShapeType="1"/>
          </p:cNvSpPr>
          <p:nvPr/>
        </p:nvSpPr>
        <p:spPr bwMode="auto">
          <a:xfrm flipH="1" flipV="1">
            <a:off x="3348038" y="2349545"/>
            <a:ext cx="1295400" cy="1439863"/>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31" name="Picture 43" descr="diana08013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0825" y="2228654"/>
            <a:ext cx="1155700" cy="933450"/>
          </a:xfrm>
          <a:prstGeom prst="rect">
            <a:avLst/>
          </a:prstGeom>
          <a:noFill/>
          <a:ln w="9525">
            <a:noFill/>
            <a:miter lim="800000"/>
            <a:headEnd/>
            <a:tailEnd/>
          </a:ln>
        </p:spPr>
      </p:pic>
      <p:sp>
        <p:nvSpPr>
          <p:cNvPr id="11294" name="Line 44"/>
          <p:cNvSpPr>
            <a:spLocks noChangeShapeType="1"/>
          </p:cNvSpPr>
          <p:nvPr/>
        </p:nvSpPr>
        <p:spPr bwMode="auto">
          <a:xfrm flipV="1">
            <a:off x="5562600" y="3092451"/>
            <a:ext cx="1017353" cy="288924"/>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295" name="Text Box 45"/>
          <p:cNvSpPr txBox="1">
            <a:spLocks noChangeArrowheads="1"/>
          </p:cNvSpPr>
          <p:nvPr/>
        </p:nvSpPr>
        <p:spPr bwMode="auto">
          <a:xfrm>
            <a:off x="8100385" y="2803315"/>
            <a:ext cx="1008062" cy="647700"/>
          </a:xfrm>
          <a:prstGeom prst="rect">
            <a:avLst/>
          </a:prstGeom>
          <a:noFill/>
          <a:ln w="9525">
            <a:noFill/>
            <a:miter lim="800000"/>
            <a:headEnd/>
            <a:tailEnd/>
          </a:ln>
        </p:spPr>
        <p:txBody>
          <a:bodyPr lIns="35912" tIns="35912" rIns="35912" bIns="35912">
            <a:spAutoFit/>
          </a:bodyPr>
          <a:lstStyle/>
          <a:p>
            <a:pPr algn="ctr" defTabSz="456135" fontAlgn="ctr">
              <a:lnSpc>
                <a:spcPts val="1100"/>
              </a:lnSpc>
              <a:buClr>
                <a:schemeClr val="folHlink"/>
              </a:buClr>
              <a:buSzPct val="60000"/>
              <a:defRPr/>
            </a:pPr>
            <a:r>
              <a:rPr lang="en-US" altLang="ja-JP" sz="1200" dirty="0"/>
              <a:t>4D Space Access Neutron Spectrometer</a:t>
            </a:r>
            <a:endParaRPr lang="ja-JP" altLang="en-US" sz="1200" dirty="0"/>
          </a:p>
        </p:txBody>
      </p:sp>
      <p:pic>
        <p:nvPicPr>
          <p:cNvPr id="21534" name="Picture 46" descr="HRC_3_front_1"/>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7092322" y="2731922"/>
            <a:ext cx="1089025" cy="814387"/>
          </a:xfrm>
          <a:prstGeom prst="rect">
            <a:avLst/>
          </a:prstGeom>
          <a:noFill/>
          <a:ln w="9525">
            <a:noFill/>
            <a:miter lim="800000"/>
            <a:headEnd/>
            <a:tailEnd/>
          </a:ln>
        </p:spPr>
      </p:pic>
      <p:sp>
        <p:nvSpPr>
          <p:cNvPr id="11297" name="Line 47"/>
          <p:cNvSpPr>
            <a:spLocks noChangeShapeType="1"/>
          </p:cNvSpPr>
          <p:nvPr/>
        </p:nvSpPr>
        <p:spPr bwMode="auto">
          <a:xfrm flipV="1">
            <a:off x="5259388" y="3284583"/>
            <a:ext cx="1833562" cy="581025"/>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298" name="Line 48"/>
          <p:cNvSpPr>
            <a:spLocks noChangeShapeType="1"/>
          </p:cNvSpPr>
          <p:nvPr/>
        </p:nvSpPr>
        <p:spPr bwMode="auto">
          <a:xfrm flipV="1">
            <a:off x="4950292" y="2106544"/>
            <a:ext cx="1266174" cy="1466961"/>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dirty="0"/>
          </a:p>
        </p:txBody>
      </p:sp>
      <p:pic>
        <p:nvPicPr>
          <p:cNvPr id="21537" name="Picture 50" descr="sirius_front_inside_final"/>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8851" y="4868863"/>
            <a:ext cx="1274763" cy="838200"/>
          </a:xfrm>
          <a:prstGeom prst="rect">
            <a:avLst/>
          </a:prstGeom>
          <a:noFill/>
          <a:ln w="9525">
            <a:noFill/>
            <a:miter lim="800000"/>
            <a:headEnd/>
            <a:tailEnd/>
          </a:ln>
        </p:spPr>
      </p:pic>
      <p:sp>
        <p:nvSpPr>
          <p:cNvPr id="11300" name="Rectangle 51"/>
          <p:cNvSpPr>
            <a:spLocks noChangeArrowheads="1"/>
          </p:cNvSpPr>
          <p:nvPr/>
        </p:nvSpPr>
        <p:spPr bwMode="auto">
          <a:xfrm>
            <a:off x="7885113" y="5373689"/>
            <a:ext cx="1187450" cy="502928"/>
          </a:xfrm>
          <a:prstGeom prst="rect">
            <a:avLst/>
          </a:prstGeom>
          <a:noFill/>
          <a:ln w="9525">
            <a:noFill/>
            <a:miter lim="800000"/>
            <a:headEnd/>
            <a:tailEnd/>
          </a:ln>
        </p:spPr>
        <p:txBody>
          <a:bodyPr lIns="35912" tIns="35912" rIns="35912" bIns="35912">
            <a:spAutoFit/>
          </a:bodyPr>
          <a:lstStyle/>
          <a:p>
            <a:pPr algn="ctr" defTabSz="456135">
              <a:lnSpc>
                <a:spcPts val="1100"/>
              </a:lnSpc>
              <a:defRPr/>
            </a:pPr>
            <a:r>
              <a:rPr lang="en-US" altLang="ja-JP" sz="1200" dirty="0"/>
              <a:t>IBARAKI Materials Design </a:t>
            </a:r>
            <a:r>
              <a:rPr lang="en-US" altLang="ja-JP" sz="1200" dirty="0" err="1"/>
              <a:t>Diffractometer</a:t>
            </a:r>
            <a:endParaRPr lang="en-US" altLang="ja-JP" sz="1200" dirty="0"/>
          </a:p>
        </p:txBody>
      </p:sp>
      <p:sp>
        <p:nvSpPr>
          <p:cNvPr id="11301" name="Line 52"/>
          <p:cNvSpPr>
            <a:spLocks noChangeShapeType="1"/>
          </p:cNvSpPr>
          <p:nvPr/>
        </p:nvSpPr>
        <p:spPr bwMode="auto">
          <a:xfrm>
            <a:off x="5003801" y="4868864"/>
            <a:ext cx="2305050" cy="288925"/>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40" name="Picture 64" descr="SHRPD1"/>
          <p:cNvPicPr>
            <a:picLocks noChangeAspect="1" noChangeArrowheads="1"/>
          </p:cNvPicPr>
          <p:nvPr/>
        </p:nvPicPr>
        <p:blipFill>
          <a:blip r:embed="rId16"/>
          <a:srcRect/>
          <a:stretch>
            <a:fillRect/>
          </a:stretch>
        </p:blipFill>
        <p:spPr bwMode="auto">
          <a:xfrm>
            <a:off x="3419475" y="549275"/>
            <a:ext cx="1087438" cy="750888"/>
          </a:xfrm>
          <a:prstGeom prst="rect">
            <a:avLst/>
          </a:prstGeom>
          <a:noFill/>
          <a:ln w="9525">
            <a:noFill/>
            <a:miter lim="800000"/>
            <a:headEnd/>
            <a:tailEnd/>
          </a:ln>
        </p:spPr>
      </p:pic>
      <p:sp>
        <p:nvSpPr>
          <p:cNvPr id="11303" name="Text Box 65"/>
          <p:cNvSpPr txBox="1">
            <a:spLocks noChangeAspect="1" noChangeArrowheads="1"/>
          </p:cNvSpPr>
          <p:nvPr/>
        </p:nvSpPr>
        <p:spPr bwMode="auto">
          <a:xfrm>
            <a:off x="3276600" y="1268415"/>
            <a:ext cx="1150938" cy="643952"/>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Super High Resolution Powder </a:t>
            </a:r>
            <a:r>
              <a:rPr lang="en-US" altLang="ja-JP" sz="1200" dirty="0" err="1"/>
              <a:t>Diffractometer</a:t>
            </a:r>
            <a:endParaRPr lang="en-US" altLang="ja-JP" sz="1200" dirty="0"/>
          </a:p>
        </p:txBody>
      </p:sp>
      <p:sp>
        <p:nvSpPr>
          <p:cNvPr id="11304" name="Line 67"/>
          <p:cNvSpPr>
            <a:spLocks noChangeShapeType="1"/>
          </p:cNvSpPr>
          <p:nvPr/>
        </p:nvSpPr>
        <p:spPr bwMode="auto">
          <a:xfrm flipH="1" flipV="1">
            <a:off x="1331914" y="2349545"/>
            <a:ext cx="3024187" cy="1223963"/>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305" name="Text Box 68"/>
          <p:cNvSpPr txBox="1">
            <a:spLocks noChangeAspect="1" noChangeArrowheads="1"/>
          </p:cNvSpPr>
          <p:nvPr/>
        </p:nvSpPr>
        <p:spPr bwMode="auto">
          <a:xfrm>
            <a:off x="179389" y="2349500"/>
            <a:ext cx="1079500" cy="502928"/>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High</a:t>
            </a:r>
            <a:r>
              <a:rPr lang="ja-JP" altLang="en-US" sz="1200" dirty="0"/>
              <a:t> </a:t>
            </a:r>
            <a:r>
              <a:rPr lang="en-US" altLang="ja-JP" sz="1200" dirty="0"/>
              <a:t>Pressure Neutron </a:t>
            </a:r>
            <a:r>
              <a:rPr lang="en-US" altLang="ja-JP" sz="1200" dirty="0" err="1"/>
              <a:t>Diffractometer</a:t>
            </a:r>
            <a:endParaRPr lang="en-US" altLang="ja-JP" sz="1200" dirty="0"/>
          </a:p>
        </p:txBody>
      </p:sp>
      <p:pic>
        <p:nvPicPr>
          <p:cNvPr id="21544" name="Picture 70" descr="高圧"/>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250870" y="1341483"/>
            <a:ext cx="1362075" cy="1019175"/>
          </a:xfrm>
          <a:prstGeom prst="rect">
            <a:avLst/>
          </a:prstGeom>
          <a:noFill/>
          <a:ln w="9525">
            <a:noFill/>
            <a:miter lim="800000"/>
            <a:headEnd/>
            <a:tailEnd/>
          </a:ln>
        </p:spPr>
      </p:pic>
      <p:sp>
        <p:nvSpPr>
          <p:cNvPr id="11307" name="Rectangle 71"/>
          <p:cNvSpPr>
            <a:spLocks noChangeArrowheads="1"/>
          </p:cNvSpPr>
          <p:nvPr/>
        </p:nvSpPr>
        <p:spPr bwMode="auto">
          <a:xfrm>
            <a:off x="914445" y="1030288"/>
            <a:ext cx="868363" cy="317500"/>
          </a:xfrm>
          <a:prstGeom prst="rect">
            <a:avLst/>
          </a:prstGeom>
          <a:solidFill>
            <a:srgbClr val="FFFFFF"/>
          </a:solidFill>
          <a:ln w="9525">
            <a:noFill/>
            <a:miter lim="800000"/>
            <a:headEnd/>
            <a:tailEnd/>
          </a:ln>
        </p:spPr>
        <p:txBody>
          <a:bodyPr wrap="none" lIns="91227" tIns="45614" rIns="91227" bIns="45614" anchor="ctr"/>
          <a:lstStyle/>
          <a:p>
            <a:pPr defTabSz="456135">
              <a:lnSpc>
                <a:spcPts val="1100"/>
              </a:lnSpc>
              <a:defRPr/>
            </a:pPr>
            <a:endParaRPr lang="ja-JP" altLang="en-US" sz="1200"/>
          </a:p>
        </p:txBody>
      </p:sp>
      <p:pic>
        <p:nvPicPr>
          <p:cNvPr id="21546" name="Picture 73" descr="nop-bl05_071105R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8104" y="1067848"/>
            <a:ext cx="1085850" cy="1214438"/>
          </a:xfrm>
          <a:prstGeom prst="rect">
            <a:avLst/>
          </a:prstGeom>
          <a:noFill/>
          <a:ln w="9525">
            <a:noFill/>
            <a:miter lim="800000"/>
            <a:headEnd/>
            <a:tailEnd/>
          </a:ln>
        </p:spPr>
      </p:pic>
      <p:sp>
        <p:nvSpPr>
          <p:cNvPr id="11310" name="Text Box 79"/>
          <p:cNvSpPr txBox="1">
            <a:spLocks noChangeArrowheads="1"/>
          </p:cNvSpPr>
          <p:nvPr/>
        </p:nvSpPr>
        <p:spPr bwMode="auto">
          <a:xfrm>
            <a:off x="8028033" y="4149727"/>
            <a:ext cx="1006475" cy="430226"/>
          </a:xfrm>
          <a:prstGeom prst="rect">
            <a:avLst/>
          </a:prstGeom>
          <a:noFill/>
          <a:ln w="9525">
            <a:noFill/>
            <a:miter lim="800000"/>
            <a:headEnd/>
            <a:tailEnd/>
          </a:ln>
        </p:spPr>
        <p:txBody>
          <a:bodyPr lIns="0" tIns="0" rIns="0" bIns="0">
            <a:spAutoFit/>
          </a:bodyPr>
          <a:lstStyle/>
          <a:p>
            <a:pPr algn="ctr" defTabSz="456135" fontAlgn="ctr">
              <a:lnSpc>
                <a:spcPts val="1100"/>
              </a:lnSpc>
              <a:spcBef>
                <a:spcPct val="20000"/>
              </a:spcBef>
              <a:buClr>
                <a:schemeClr val="folHlink"/>
              </a:buClr>
              <a:buSzPct val="60000"/>
              <a:defRPr/>
            </a:pPr>
            <a:r>
              <a:rPr lang="en-US" altLang="ja-JP" sz="1200" dirty="0"/>
              <a:t>High Intensity Total </a:t>
            </a:r>
            <a:r>
              <a:rPr lang="en-US" altLang="ja-JP" sz="1200" dirty="0" err="1"/>
              <a:t>Diffractometer</a:t>
            </a:r>
            <a:endParaRPr lang="ja-JP" altLang="en-US" sz="1200" dirty="0"/>
          </a:p>
        </p:txBody>
      </p:sp>
      <p:sp>
        <p:nvSpPr>
          <p:cNvPr id="11311" name="Text Box 80"/>
          <p:cNvSpPr txBox="1">
            <a:spLocks noChangeArrowheads="1"/>
          </p:cNvSpPr>
          <p:nvPr/>
        </p:nvSpPr>
        <p:spPr bwMode="auto">
          <a:xfrm>
            <a:off x="7680370" y="2155630"/>
            <a:ext cx="1152525" cy="522558"/>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err="1"/>
              <a:t>Biomolecular</a:t>
            </a:r>
            <a:r>
              <a:rPr lang="en-US" altLang="ja-JP" sz="1200" dirty="0"/>
              <a:t> Dynamics Spectrometer</a:t>
            </a:r>
          </a:p>
        </p:txBody>
      </p:sp>
      <p:sp>
        <p:nvSpPr>
          <p:cNvPr id="11313" name="Line 90"/>
          <p:cNvSpPr>
            <a:spLocks noChangeShapeType="1"/>
          </p:cNvSpPr>
          <p:nvPr/>
        </p:nvSpPr>
        <p:spPr bwMode="auto">
          <a:xfrm flipH="1">
            <a:off x="3635896" y="4684712"/>
            <a:ext cx="1082154" cy="976535"/>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21550" name="Picture 99"/>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229145" y="6089650"/>
            <a:ext cx="868363" cy="768350"/>
          </a:xfrm>
          <a:prstGeom prst="rect">
            <a:avLst/>
          </a:prstGeom>
          <a:noFill/>
          <a:ln w="9525">
            <a:noFill/>
            <a:miter lim="800000"/>
            <a:headEnd/>
            <a:tailEnd/>
          </a:ln>
        </p:spPr>
      </p:pic>
      <p:pic>
        <p:nvPicPr>
          <p:cNvPr id="21551" name="Picture 103"/>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627784" y="5661070"/>
            <a:ext cx="1014412" cy="695325"/>
          </a:xfrm>
          <a:prstGeom prst="rect">
            <a:avLst/>
          </a:prstGeom>
          <a:noFill/>
          <a:ln w="9525">
            <a:noFill/>
            <a:miter lim="800000"/>
            <a:headEnd/>
            <a:tailEnd/>
          </a:ln>
        </p:spPr>
      </p:pic>
      <p:sp>
        <p:nvSpPr>
          <p:cNvPr id="12337" name="Text Box 89"/>
          <p:cNvSpPr txBox="1">
            <a:spLocks noChangeArrowheads="1"/>
          </p:cNvSpPr>
          <p:nvPr/>
        </p:nvSpPr>
        <p:spPr bwMode="auto">
          <a:xfrm>
            <a:off x="2268539" y="6386513"/>
            <a:ext cx="1798637" cy="522558"/>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Polarizes Neutron Spectrometer with Vertical Sample Geometry</a:t>
            </a:r>
          </a:p>
        </p:txBody>
      </p:sp>
      <p:sp>
        <p:nvSpPr>
          <p:cNvPr id="11317" name="Line 24"/>
          <p:cNvSpPr>
            <a:spLocks noChangeShapeType="1"/>
          </p:cNvSpPr>
          <p:nvPr/>
        </p:nvSpPr>
        <p:spPr bwMode="auto">
          <a:xfrm flipH="1">
            <a:off x="2411413" y="4652963"/>
            <a:ext cx="2197100" cy="863600"/>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2339" name="Text Box 106"/>
          <p:cNvSpPr txBox="1">
            <a:spLocks noChangeArrowheads="1"/>
          </p:cNvSpPr>
          <p:nvPr/>
        </p:nvSpPr>
        <p:spPr bwMode="auto">
          <a:xfrm>
            <a:off x="4949826" y="6237288"/>
            <a:ext cx="1584325" cy="522558"/>
          </a:xfrm>
          <a:prstGeom prst="rect">
            <a:avLst/>
          </a:prstGeom>
          <a:noFill/>
          <a:ln w="9525">
            <a:noFill/>
            <a:miter lim="800000"/>
            <a:headEnd/>
            <a:tailEnd/>
          </a:ln>
        </p:spPr>
        <p:txBody>
          <a:bodyPr lIns="91227" tIns="45614" rIns="91227" bIns="45614">
            <a:spAutoFit/>
          </a:bodyPr>
          <a:lstStyle/>
          <a:p>
            <a:pPr algn="ctr" defTabSz="456135">
              <a:lnSpc>
                <a:spcPts val="1100"/>
              </a:lnSpc>
              <a:defRPr/>
            </a:pPr>
            <a:r>
              <a:rPr lang="en-US" altLang="ja-JP" sz="1200" dirty="0"/>
              <a:t>Single Crystal Neutron </a:t>
            </a:r>
            <a:r>
              <a:rPr lang="en-US" altLang="ja-JP" sz="1200" dirty="0" err="1"/>
              <a:t>Diffractometer</a:t>
            </a:r>
            <a:r>
              <a:rPr lang="en-US" altLang="ja-JP" sz="1200" dirty="0"/>
              <a:t> under Extreme Condition</a:t>
            </a:r>
          </a:p>
        </p:txBody>
      </p:sp>
      <p:pic>
        <p:nvPicPr>
          <p:cNvPr id="21555" name="Object 2"/>
          <p:cNvPicPr>
            <a:picLocks noChangeAspect="1" noChangeArrowheads="1"/>
          </p:cNvPicPr>
          <p:nvPr/>
        </p:nvPicPr>
        <p:blipFill>
          <a:blip r:embed="rId21"/>
          <a:srcRect/>
          <a:stretch>
            <a:fillRect/>
          </a:stretch>
        </p:blipFill>
        <p:spPr bwMode="auto">
          <a:xfrm>
            <a:off x="1979613" y="692195"/>
            <a:ext cx="914400" cy="754063"/>
          </a:xfrm>
          <a:prstGeom prst="rect">
            <a:avLst/>
          </a:prstGeom>
          <a:noFill/>
          <a:ln w="9525">
            <a:noFill/>
            <a:miter lim="800000"/>
            <a:headEnd/>
            <a:tailEnd/>
          </a:ln>
        </p:spPr>
      </p:pic>
      <p:sp>
        <p:nvSpPr>
          <p:cNvPr id="11320" name="Line 90"/>
          <p:cNvSpPr>
            <a:spLocks noChangeShapeType="1"/>
          </p:cNvSpPr>
          <p:nvPr/>
        </p:nvSpPr>
        <p:spPr bwMode="auto">
          <a:xfrm>
            <a:off x="4787900" y="5084763"/>
            <a:ext cx="0" cy="1008062"/>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321" name="Line 42"/>
          <p:cNvSpPr>
            <a:spLocks noChangeShapeType="1"/>
          </p:cNvSpPr>
          <p:nvPr/>
        </p:nvSpPr>
        <p:spPr bwMode="auto">
          <a:xfrm flipH="1" flipV="1">
            <a:off x="2843257" y="1197019"/>
            <a:ext cx="1584771" cy="1655961"/>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323" name="Text Box 65"/>
          <p:cNvSpPr txBox="1">
            <a:spLocks noChangeAspect="1" noChangeArrowheads="1"/>
          </p:cNvSpPr>
          <p:nvPr/>
        </p:nvSpPr>
        <p:spPr bwMode="auto">
          <a:xfrm>
            <a:off x="755695" y="549275"/>
            <a:ext cx="1508125" cy="502928"/>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Special Environment Neutron Powder </a:t>
            </a:r>
            <a:r>
              <a:rPr lang="en-US" altLang="ja-JP" sz="1200" dirty="0" err="1"/>
              <a:t>Diffractometer</a:t>
            </a:r>
            <a:endParaRPr lang="en-US" altLang="ja-JP" sz="1200" dirty="0"/>
          </a:p>
        </p:txBody>
      </p:sp>
      <p:sp>
        <p:nvSpPr>
          <p:cNvPr id="11329" name="Text Box 28"/>
          <p:cNvSpPr txBox="1">
            <a:spLocks noChangeAspect="1" noChangeArrowheads="1"/>
          </p:cNvSpPr>
          <p:nvPr/>
        </p:nvSpPr>
        <p:spPr bwMode="auto">
          <a:xfrm>
            <a:off x="7987839" y="655451"/>
            <a:ext cx="1143000" cy="502928"/>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IBARAKI Biological Crystal </a:t>
            </a:r>
            <a:r>
              <a:rPr lang="en-US" altLang="ja-JP" sz="1200" dirty="0" err="1"/>
              <a:t>Diffractometer</a:t>
            </a:r>
            <a:endParaRPr lang="en-US" altLang="ja-JP" sz="1200" dirty="0"/>
          </a:p>
        </p:txBody>
      </p:sp>
      <p:sp>
        <p:nvSpPr>
          <p:cNvPr id="11330" name="Text Box 33"/>
          <p:cNvSpPr txBox="1">
            <a:spLocks noChangeArrowheads="1"/>
          </p:cNvSpPr>
          <p:nvPr/>
        </p:nvSpPr>
        <p:spPr bwMode="auto">
          <a:xfrm>
            <a:off x="6745711" y="471704"/>
            <a:ext cx="1296566" cy="643952"/>
          </a:xfrm>
          <a:prstGeom prst="rect">
            <a:avLst/>
          </a:prstGeom>
          <a:noFill/>
          <a:ln w="9525">
            <a:noFill/>
            <a:miter lim="800000"/>
            <a:headEnd/>
            <a:tailEnd/>
          </a:ln>
        </p:spPr>
        <p:txBody>
          <a:bodyPr wrap="square" lIns="35912" tIns="35912" rIns="35912" bIns="35912">
            <a:spAutoFit/>
          </a:bodyPr>
          <a:lstStyle/>
          <a:p>
            <a:pPr algn="ctr" defTabSz="456135" fontAlgn="ctr">
              <a:lnSpc>
                <a:spcPts val="1100"/>
              </a:lnSpc>
              <a:spcBef>
                <a:spcPct val="20000"/>
              </a:spcBef>
              <a:buClr>
                <a:schemeClr val="folHlink"/>
              </a:buClr>
              <a:buSzPct val="60000"/>
              <a:defRPr/>
            </a:pPr>
            <a:r>
              <a:rPr lang="en-US" altLang="ja-JP" sz="1200" dirty="0"/>
              <a:t>Accurate Neutron-Nucleus Reaction Measurement Instrument</a:t>
            </a:r>
          </a:p>
        </p:txBody>
      </p:sp>
      <p:sp>
        <p:nvSpPr>
          <p:cNvPr id="11331" name="Text Box 49"/>
          <p:cNvSpPr txBox="1">
            <a:spLocks noChangeAspect="1" noChangeArrowheads="1"/>
          </p:cNvSpPr>
          <p:nvPr/>
        </p:nvSpPr>
        <p:spPr bwMode="auto">
          <a:xfrm>
            <a:off x="5878290" y="791603"/>
            <a:ext cx="1081087" cy="361903"/>
          </a:xfrm>
          <a:prstGeom prst="rect">
            <a:avLst/>
          </a:prstGeom>
          <a:noFill/>
          <a:ln w="9525">
            <a:noFill/>
            <a:miter lim="800000"/>
            <a:headEnd/>
            <a:tailEnd/>
          </a:ln>
        </p:spPr>
        <p:txBody>
          <a:bodyPr lIns="35912" tIns="35912" rIns="35912" bIns="35912">
            <a:spAutoFit/>
          </a:bodyPr>
          <a:lstStyle/>
          <a:p>
            <a:pPr algn="ctr" defTabSz="1276573">
              <a:lnSpc>
                <a:spcPts val="1100"/>
              </a:lnSpc>
              <a:defRPr/>
            </a:pPr>
            <a:r>
              <a:rPr lang="en-US" altLang="ja-JP" sz="1200" dirty="0"/>
              <a:t>Neutron Optics and Physics</a:t>
            </a:r>
          </a:p>
        </p:txBody>
      </p:sp>
      <p:sp>
        <p:nvSpPr>
          <p:cNvPr id="11332" name="Line 31"/>
          <p:cNvSpPr>
            <a:spLocks noChangeShapeType="1"/>
          </p:cNvSpPr>
          <p:nvPr/>
        </p:nvSpPr>
        <p:spPr bwMode="auto">
          <a:xfrm flipV="1">
            <a:off x="5148307" y="1913586"/>
            <a:ext cx="2041081" cy="1515413"/>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2351" name="Rectangle 26"/>
          <p:cNvSpPr>
            <a:spLocks noChangeArrowheads="1"/>
          </p:cNvSpPr>
          <p:nvPr/>
        </p:nvSpPr>
        <p:spPr bwMode="auto">
          <a:xfrm>
            <a:off x="7359539" y="3615249"/>
            <a:ext cx="1439614" cy="230674"/>
          </a:xfrm>
          <a:prstGeom prst="rect">
            <a:avLst/>
          </a:prstGeom>
          <a:solidFill>
            <a:srgbClr val="006600">
              <a:alpha val="79999"/>
            </a:srgbClr>
          </a:solidFill>
          <a:ln w="9525">
            <a:noFill/>
            <a:miter lim="800000"/>
            <a:headEnd/>
            <a:tailEnd/>
          </a:ln>
        </p:spPr>
        <p:txBody>
          <a:bodyPr wrap="square" lIns="0" tIns="0" rIns="0" bIns="17955">
            <a:spAutoFit/>
          </a:bodyPr>
          <a:lstStyle/>
          <a:p>
            <a:pPr algn="ctr" defTabSz="606618">
              <a:lnSpc>
                <a:spcPts val="1600"/>
              </a:lnSpc>
              <a:defRPr/>
            </a:pPr>
            <a:r>
              <a:rPr lang="en-US" altLang="ja-JP" sz="1600" b="1" dirty="0">
                <a:solidFill>
                  <a:schemeClr val="bg1"/>
                </a:solidFill>
              </a:rPr>
              <a:t>neutron source</a:t>
            </a:r>
            <a:endParaRPr lang="ja-JP" altLang="en-US" sz="1600" b="1" dirty="0">
              <a:solidFill>
                <a:schemeClr val="bg1"/>
              </a:solidFill>
            </a:endParaRPr>
          </a:p>
        </p:txBody>
      </p:sp>
      <p:sp>
        <p:nvSpPr>
          <p:cNvPr id="90" name="Line 29"/>
          <p:cNvSpPr>
            <a:spLocks noChangeShapeType="1"/>
          </p:cNvSpPr>
          <p:nvPr/>
        </p:nvSpPr>
        <p:spPr bwMode="auto">
          <a:xfrm flipV="1">
            <a:off x="4788024" y="3716381"/>
            <a:ext cx="2520826" cy="432743"/>
          </a:xfrm>
          <a:prstGeom prst="line">
            <a:avLst/>
          </a:prstGeom>
          <a:noFill/>
          <a:ln w="25400">
            <a:solidFill>
              <a:srgbClr val="00660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2353" name="Rectangle 353"/>
          <p:cNvSpPr>
            <a:spLocks noChangeAspect="1" noChangeArrowheads="1"/>
          </p:cNvSpPr>
          <p:nvPr/>
        </p:nvSpPr>
        <p:spPr bwMode="auto">
          <a:xfrm>
            <a:off x="1722196" y="3860800"/>
            <a:ext cx="905633" cy="213449"/>
          </a:xfrm>
          <a:prstGeom prst="rect">
            <a:avLst/>
          </a:prstGeom>
          <a:solidFill>
            <a:srgbClr val="006600"/>
          </a:solidFill>
          <a:ln w="9525">
            <a:noFill/>
            <a:miter lim="800000"/>
            <a:headEnd/>
            <a:tailEnd/>
          </a:ln>
        </p:spPr>
        <p:txBody>
          <a:bodyPr wrap="square" lIns="0" tIns="35912" rIns="0" bIns="17955">
            <a:spAutoFit/>
          </a:bodyPr>
          <a:lstStyle/>
          <a:p>
            <a:pPr algn="ctr" defTabSz="237585">
              <a:lnSpc>
                <a:spcPts val="1200"/>
              </a:lnSpc>
              <a:defRPr/>
            </a:pPr>
            <a:r>
              <a:rPr lang="en-US" altLang="ja-JP" sz="1200" b="1" dirty="0">
                <a:solidFill>
                  <a:schemeClr val="bg1"/>
                </a:solidFill>
              </a:rPr>
              <a:t>proton beam</a:t>
            </a:r>
            <a:endParaRPr lang="ja-JP" altLang="en-US" sz="1200" b="1" dirty="0">
              <a:solidFill>
                <a:schemeClr val="bg1"/>
              </a:solidFill>
            </a:endParaRPr>
          </a:p>
        </p:txBody>
      </p:sp>
      <p:sp>
        <p:nvSpPr>
          <p:cNvPr id="16" name="Line 21"/>
          <p:cNvSpPr>
            <a:spLocks noChangeShapeType="1"/>
          </p:cNvSpPr>
          <p:nvPr/>
        </p:nvSpPr>
        <p:spPr bwMode="auto">
          <a:xfrm>
            <a:off x="4932363" y="5210176"/>
            <a:ext cx="1871662" cy="666750"/>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11333" name="Line 15"/>
          <p:cNvSpPr>
            <a:spLocks noChangeShapeType="1"/>
          </p:cNvSpPr>
          <p:nvPr/>
        </p:nvSpPr>
        <p:spPr bwMode="auto">
          <a:xfrm flipH="1" flipV="1">
            <a:off x="4264270" y="1184556"/>
            <a:ext cx="235721" cy="516251"/>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71" name="Rectangle 136"/>
          <p:cNvSpPr>
            <a:spLocks noChangeArrowheads="1"/>
          </p:cNvSpPr>
          <p:nvPr/>
        </p:nvSpPr>
        <p:spPr bwMode="auto">
          <a:xfrm>
            <a:off x="0" y="1"/>
            <a:ext cx="9144000" cy="432000"/>
          </a:xfrm>
          <a:prstGeom prst="rect">
            <a:avLst/>
          </a:prstGeom>
          <a:gradFill rotWithShape="0">
            <a:gsLst>
              <a:gs pos="0">
                <a:srgbClr val="0066FF"/>
              </a:gs>
              <a:gs pos="100000">
                <a:srgbClr val="69A6FF"/>
              </a:gs>
            </a:gsLst>
            <a:lin ang="0" scaled="1"/>
          </a:gradFill>
          <a:ln w="9525">
            <a:noFill/>
            <a:miter lim="800000"/>
            <a:headEnd/>
            <a:tailEnd/>
          </a:ln>
        </p:spPr>
        <p:txBody>
          <a:bodyPr wrap="none" lIns="91227" tIns="45614" rIns="91227" bIns="45614" anchor="ctr"/>
          <a:lstStyle/>
          <a:p>
            <a:pPr marL="538504" defTabSz="804596"/>
            <a:r>
              <a:rPr lang="en-US" altLang="ja-JP" sz="2800" b="1" dirty="0">
                <a:solidFill>
                  <a:srgbClr val="FFFFCC"/>
                </a:solidFill>
              </a:rPr>
              <a:t>Neutron Instruments in MLF</a:t>
            </a:r>
          </a:p>
        </p:txBody>
      </p:sp>
      <p:sp>
        <p:nvSpPr>
          <p:cNvPr id="72" name="Oval 137"/>
          <p:cNvSpPr>
            <a:spLocks noChangeAspect="1" noChangeArrowheads="1"/>
          </p:cNvSpPr>
          <p:nvPr/>
        </p:nvSpPr>
        <p:spPr bwMode="auto">
          <a:xfrm>
            <a:off x="12745" y="11113"/>
            <a:ext cx="432001" cy="432000"/>
          </a:xfrm>
          <a:prstGeom prst="ellipse">
            <a:avLst/>
          </a:prstGeom>
          <a:gradFill rotWithShape="0">
            <a:gsLst>
              <a:gs pos="0">
                <a:srgbClr val="C9FBFF"/>
              </a:gs>
              <a:gs pos="100000">
                <a:srgbClr val="0080FF"/>
              </a:gs>
            </a:gsLst>
            <a:path path="shape">
              <a:fillToRect l="50000" t="50000" r="50000" b="50000"/>
            </a:path>
          </a:gradFill>
          <a:ln w="19050">
            <a:solidFill>
              <a:srgbClr val="FFFFFF"/>
            </a:solidFill>
            <a:round/>
            <a:headEnd/>
            <a:tailEnd/>
          </a:ln>
        </p:spPr>
        <p:txBody>
          <a:bodyPr wrap="none" lIns="91227" tIns="45614" rIns="91227" bIns="45614" anchor="ctr"/>
          <a:lstStyle/>
          <a:p>
            <a:pPr>
              <a:defRPr/>
            </a:pPr>
            <a:endParaRPr kumimoji="0" lang="ja-JP" altLang="en-US" kern="0">
              <a:solidFill>
                <a:sysClr val="windowText" lastClr="000000"/>
              </a:solidFill>
            </a:endParaRPr>
          </a:p>
        </p:txBody>
      </p:sp>
      <p:sp>
        <p:nvSpPr>
          <p:cNvPr id="74" name="Rectangle 26"/>
          <p:cNvSpPr>
            <a:spLocks noChangeArrowheads="1"/>
          </p:cNvSpPr>
          <p:nvPr/>
        </p:nvSpPr>
        <p:spPr bwMode="auto">
          <a:xfrm>
            <a:off x="3196973" y="3805369"/>
            <a:ext cx="890535" cy="195369"/>
          </a:xfrm>
          <a:prstGeom prst="rect">
            <a:avLst/>
          </a:prstGeom>
          <a:solidFill>
            <a:srgbClr val="006600">
              <a:alpha val="79999"/>
            </a:srgbClr>
          </a:solidFill>
          <a:ln w="9525">
            <a:noFill/>
            <a:miter lim="800000"/>
            <a:headEnd/>
            <a:tailEnd/>
          </a:ln>
        </p:spPr>
        <p:txBody>
          <a:bodyPr wrap="square" lIns="0" tIns="17955" rIns="0" bIns="17955">
            <a:spAutoFit/>
          </a:bodyPr>
          <a:lstStyle/>
          <a:p>
            <a:pPr algn="ctr" defTabSz="606618">
              <a:lnSpc>
                <a:spcPts val="1200"/>
              </a:lnSpc>
              <a:defRPr/>
            </a:pPr>
            <a:r>
              <a:rPr lang="en-US" altLang="ja-JP" sz="1200" b="1" dirty="0" err="1">
                <a:solidFill>
                  <a:schemeClr val="bg1"/>
                </a:solidFill>
              </a:rPr>
              <a:t>muon</a:t>
            </a:r>
            <a:r>
              <a:rPr lang="en-US" altLang="ja-JP" sz="1200" b="1" dirty="0">
                <a:solidFill>
                  <a:schemeClr val="bg1"/>
                </a:solidFill>
              </a:rPr>
              <a:t> target</a:t>
            </a:r>
            <a:endParaRPr lang="ja-JP" altLang="en-US" sz="1200" b="1" dirty="0">
              <a:solidFill>
                <a:schemeClr val="bg1"/>
              </a:solidFill>
            </a:endParaRPr>
          </a:p>
        </p:txBody>
      </p:sp>
      <p:sp>
        <p:nvSpPr>
          <p:cNvPr id="75" name="Line 29"/>
          <p:cNvSpPr>
            <a:spLocks noChangeShapeType="1"/>
          </p:cNvSpPr>
          <p:nvPr/>
        </p:nvSpPr>
        <p:spPr bwMode="auto">
          <a:xfrm flipH="1" flipV="1">
            <a:off x="3635896" y="4005064"/>
            <a:ext cx="288032" cy="144016"/>
          </a:xfrm>
          <a:prstGeom prst="line">
            <a:avLst/>
          </a:prstGeom>
          <a:noFill/>
          <a:ln w="25400">
            <a:solidFill>
              <a:srgbClr val="006600"/>
            </a:solidFill>
            <a:round/>
            <a:headEnd type="oval" w="med" len="med"/>
            <a:tailEnd type="triangle" w="med" len="med"/>
          </a:ln>
        </p:spPr>
        <p:txBody>
          <a:bodyPr lIns="91227" tIns="45614" rIns="91227" bIns="45614"/>
          <a:lstStyle/>
          <a:p>
            <a:pPr>
              <a:lnSpc>
                <a:spcPts val="1100"/>
              </a:lnSpc>
              <a:defRPr/>
            </a:pPr>
            <a:endParaRPr lang="ja-JP" altLang="en-US" sz="1200"/>
          </a:p>
        </p:txBody>
      </p:sp>
      <p:sp>
        <p:nvSpPr>
          <p:cNvPr id="80" name="AutoShape 375"/>
          <p:cNvSpPr>
            <a:spLocks noChangeArrowheads="1"/>
          </p:cNvSpPr>
          <p:nvPr/>
        </p:nvSpPr>
        <p:spPr bwMode="auto">
          <a:xfrm>
            <a:off x="1979712" y="4077072"/>
            <a:ext cx="503238" cy="122237"/>
          </a:xfrm>
          <a:prstGeom prst="rightArrow">
            <a:avLst>
              <a:gd name="adj1" fmla="val 48611"/>
              <a:gd name="adj2" fmla="val 143901"/>
            </a:avLst>
          </a:prstGeom>
          <a:solidFill>
            <a:srgbClr val="33CC33"/>
          </a:solidFill>
          <a:ln w="12700">
            <a:solidFill>
              <a:schemeClr val="tx1"/>
            </a:solidFill>
            <a:miter lim="800000"/>
            <a:headEnd/>
            <a:tailEnd/>
          </a:ln>
        </p:spPr>
        <p:txBody>
          <a:bodyPr wrap="none" lIns="91227" tIns="45614" rIns="91227" bIns="45614" anchor="ctr"/>
          <a:lstStyle/>
          <a:p>
            <a:pPr fontAlgn="base">
              <a:lnSpc>
                <a:spcPts val="1100"/>
              </a:lnSpc>
              <a:spcBef>
                <a:spcPct val="0"/>
              </a:spcBef>
              <a:spcAft>
                <a:spcPct val="0"/>
              </a:spcAft>
              <a:defRPr/>
            </a:pPr>
            <a:endParaRPr lang="ja-JP" altLang="en-US" sz="1200">
              <a:solidFill>
                <a:prstClr val="black"/>
              </a:solidFill>
            </a:endParaRPr>
          </a:p>
        </p:txBody>
      </p:sp>
      <p:sp>
        <p:nvSpPr>
          <p:cNvPr id="11287" name="Line 37"/>
          <p:cNvSpPr>
            <a:spLocks noChangeShapeType="1"/>
          </p:cNvSpPr>
          <p:nvPr/>
        </p:nvSpPr>
        <p:spPr bwMode="auto">
          <a:xfrm flipH="1" flipV="1">
            <a:off x="1258888" y="4149726"/>
            <a:ext cx="2881312" cy="574675"/>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a:p>
        </p:txBody>
      </p:sp>
      <p:pic>
        <p:nvPicPr>
          <p:cNvPr id="69" name="Picture 2" descr="C:\users\sakamoto\Documents\prs\budget\model\3d\BL06_vinrose4_Left.png"/>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4697249" y="968182"/>
            <a:ext cx="1140571" cy="780391"/>
          </a:xfrm>
          <a:prstGeom prst="rect">
            <a:avLst/>
          </a:prstGeom>
          <a:noFill/>
        </p:spPr>
      </p:pic>
      <p:sp>
        <p:nvSpPr>
          <p:cNvPr id="70" name="Line 48"/>
          <p:cNvSpPr>
            <a:spLocks noChangeShapeType="1"/>
          </p:cNvSpPr>
          <p:nvPr/>
        </p:nvSpPr>
        <p:spPr bwMode="auto">
          <a:xfrm flipV="1">
            <a:off x="4888869" y="1823460"/>
            <a:ext cx="187026" cy="1444392"/>
          </a:xfrm>
          <a:prstGeom prst="line">
            <a:avLst/>
          </a:prstGeom>
          <a:noFill/>
          <a:ln w="15875">
            <a:solidFill>
              <a:srgbClr val="FF0080"/>
            </a:solidFill>
            <a:round/>
            <a:headEnd type="oval" w="med" len="med"/>
            <a:tailEnd type="triangle" w="med" len="med"/>
          </a:ln>
        </p:spPr>
        <p:txBody>
          <a:bodyPr lIns="91227" tIns="45614" rIns="91227" bIns="45614"/>
          <a:lstStyle/>
          <a:p>
            <a:pPr>
              <a:lnSpc>
                <a:spcPts val="1100"/>
              </a:lnSpc>
              <a:defRPr/>
            </a:pP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4564114" y="457216"/>
            <a:ext cx="1467868" cy="522558"/>
          </a:xfrm>
          <a:prstGeom prst="rect">
            <a:avLst/>
          </a:prstGeom>
        </p:spPr>
        <p:txBody>
          <a:bodyPr wrap="square" lIns="91227" tIns="45614" rIns="91227" bIns="45614">
            <a:spAutoFit/>
          </a:bodyPr>
          <a:lstStyle/>
          <a:p>
            <a:pPr algn="ctr">
              <a:lnSpc>
                <a:spcPts val="1100"/>
              </a:lnSpc>
            </a:pPr>
            <a:r>
              <a:rPr lang="en-US" altLang="ja-JP" sz="1200" dirty="0"/>
              <a:t>Village of neutron resonance spin echo spectrometers</a:t>
            </a:r>
            <a:endParaRPr lang="ja-JP" altLang="en-US" sz="1200" dirty="0"/>
          </a:p>
        </p:txBody>
      </p:sp>
    </p:spTree>
    <p:extLst>
      <p:ext uri="{BB962C8B-B14F-4D97-AF65-F5344CB8AC3E}">
        <p14:creationId xmlns:p14="http://schemas.microsoft.com/office/powerpoint/2010/main" val="2709053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51"/>
                                        </p:tgtEl>
                                        <p:attrNameLst>
                                          <p:attrName>style.visibility</p:attrName>
                                        </p:attrNameLst>
                                      </p:cBhvr>
                                      <p:to>
                                        <p:strVal val="visible"/>
                                      </p:to>
                                    </p:set>
                                    <p:animEffect transition="in" filter="fade">
                                      <p:cBhvr>
                                        <p:cTn id="7" dur="500"/>
                                        <p:tgtEl>
                                          <p:spTgt spid="123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53"/>
                                        </p:tgtEl>
                                        <p:attrNameLst>
                                          <p:attrName>style.visibility</p:attrName>
                                        </p:attrNameLst>
                                      </p:cBhvr>
                                      <p:to>
                                        <p:strVal val="visible"/>
                                      </p:to>
                                    </p:set>
                                    <p:animEffect transition="in" filter="fade">
                                      <p:cBhvr>
                                        <p:cTn id="22" dur="500"/>
                                        <p:tgtEl>
                                          <p:spTgt spid="12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fade">
                                      <p:cBhvr>
                                        <p:cTn id="27" dur="1000"/>
                                        <p:tgtEl>
                                          <p:spTgt spid="95"/>
                                        </p:tgtEl>
                                      </p:cBhvr>
                                    </p:animEffect>
                                  </p:childTnLst>
                                </p:cTn>
                              </p:par>
                              <p:par>
                                <p:cTn id="28" presetID="10" presetClass="entr" presetSubtype="0" fill="hold" nodeType="withEffect">
                                  <p:stCondLst>
                                    <p:cond delay="0"/>
                                  </p:stCondLst>
                                  <p:childTnLst>
                                    <p:set>
                                      <p:cBhvr>
                                        <p:cTn id="29" dur="1" fill="hold">
                                          <p:stCondLst>
                                            <p:cond delay="0"/>
                                          </p:stCondLst>
                                        </p:cTn>
                                        <p:tgtEl>
                                          <p:spTgt spid="21509"/>
                                        </p:tgtEl>
                                        <p:attrNameLst>
                                          <p:attrName>style.visibility</p:attrName>
                                        </p:attrNameLst>
                                      </p:cBhvr>
                                      <p:to>
                                        <p:strVal val="visible"/>
                                      </p:to>
                                    </p:set>
                                    <p:animEffect transition="in" filter="fade">
                                      <p:cBhvr>
                                        <p:cTn id="30" dur="1000"/>
                                        <p:tgtEl>
                                          <p:spTgt spid="2150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271"/>
                                        </p:tgtEl>
                                        <p:attrNameLst>
                                          <p:attrName>style.visibility</p:attrName>
                                        </p:attrNameLst>
                                      </p:cBhvr>
                                      <p:to>
                                        <p:strVal val="visible"/>
                                      </p:to>
                                    </p:set>
                                    <p:animEffect transition="in" filter="fade">
                                      <p:cBhvr>
                                        <p:cTn id="33" dur="1000"/>
                                        <p:tgtEl>
                                          <p:spTgt spid="1127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childTnLst>
                                </p:cTn>
                              </p:par>
                              <p:par>
                                <p:cTn id="37" presetID="10" presetClass="entr" presetSubtype="0" fill="hold" nodeType="withEffect">
                                  <p:stCondLst>
                                    <p:cond delay="0"/>
                                  </p:stCondLst>
                                  <p:childTnLst>
                                    <p:set>
                                      <p:cBhvr>
                                        <p:cTn id="38" dur="1" fill="hold">
                                          <p:stCondLst>
                                            <p:cond delay="0"/>
                                          </p:stCondLst>
                                        </p:cTn>
                                        <p:tgtEl>
                                          <p:spTgt spid="21512"/>
                                        </p:tgtEl>
                                        <p:attrNameLst>
                                          <p:attrName>style.visibility</p:attrName>
                                        </p:attrNameLst>
                                      </p:cBhvr>
                                      <p:to>
                                        <p:strVal val="visible"/>
                                      </p:to>
                                    </p:set>
                                    <p:animEffect transition="in" filter="fade">
                                      <p:cBhvr>
                                        <p:cTn id="39" dur="1000"/>
                                        <p:tgtEl>
                                          <p:spTgt spid="215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298"/>
                                        </p:tgtEl>
                                        <p:attrNameLst>
                                          <p:attrName>style.visibility</p:attrName>
                                        </p:attrNameLst>
                                      </p:cBhvr>
                                      <p:to>
                                        <p:strVal val="visible"/>
                                      </p:to>
                                    </p:set>
                                    <p:animEffect transition="in" filter="fade">
                                      <p:cBhvr>
                                        <p:cTn id="42" dur="1000"/>
                                        <p:tgtEl>
                                          <p:spTgt spid="12298"/>
                                        </p:tgtEl>
                                      </p:cBhvr>
                                    </p:animEffect>
                                  </p:childTnLst>
                                </p:cTn>
                              </p:par>
                              <p:par>
                                <p:cTn id="43" presetID="10" presetClass="entr" presetSubtype="0" fill="hold" nodeType="withEffect">
                                  <p:stCondLst>
                                    <p:cond delay="0"/>
                                  </p:stCondLst>
                                  <p:childTnLst>
                                    <p:set>
                                      <p:cBhvr>
                                        <p:cTn id="44" dur="1" fill="hold">
                                          <p:stCondLst>
                                            <p:cond delay="0"/>
                                          </p:stCondLst>
                                        </p:cTn>
                                        <p:tgtEl>
                                          <p:spTgt spid="21514"/>
                                        </p:tgtEl>
                                        <p:attrNameLst>
                                          <p:attrName>style.visibility</p:attrName>
                                        </p:attrNameLst>
                                      </p:cBhvr>
                                      <p:to>
                                        <p:strVal val="visible"/>
                                      </p:to>
                                    </p:set>
                                    <p:animEffect transition="in" filter="fade">
                                      <p:cBhvr>
                                        <p:cTn id="45" dur="1000"/>
                                        <p:tgtEl>
                                          <p:spTgt spid="215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277"/>
                                        </p:tgtEl>
                                        <p:attrNameLst>
                                          <p:attrName>style.visibility</p:attrName>
                                        </p:attrNameLst>
                                      </p:cBhvr>
                                      <p:to>
                                        <p:strVal val="visible"/>
                                      </p:to>
                                    </p:set>
                                    <p:animEffect transition="in" filter="fade">
                                      <p:cBhvr>
                                        <p:cTn id="48" dur="1000"/>
                                        <p:tgtEl>
                                          <p:spTgt spid="1127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278"/>
                                        </p:tgtEl>
                                        <p:attrNameLst>
                                          <p:attrName>style.visibility</p:attrName>
                                        </p:attrNameLst>
                                      </p:cBhvr>
                                      <p:to>
                                        <p:strVal val="visible"/>
                                      </p:to>
                                    </p:set>
                                    <p:animEffect transition="in" filter="fade">
                                      <p:cBhvr>
                                        <p:cTn id="51" dur="1000"/>
                                        <p:tgtEl>
                                          <p:spTgt spid="1127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279"/>
                                        </p:tgtEl>
                                        <p:attrNameLst>
                                          <p:attrName>style.visibility</p:attrName>
                                        </p:attrNameLst>
                                      </p:cBhvr>
                                      <p:to>
                                        <p:strVal val="visible"/>
                                      </p:to>
                                    </p:set>
                                    <p:animEffect transition="in" filter="fade">
                                      <p:cBhvr>
                                        <p:cTn id="54" dur="1000"/>
                                        <p:tgtEl>
                                          <p:spTgt spid="11279"/>
                                        </p:tgtEl>
                                      </p:cBhvr>
                                    </p:animEffect>
                                  </p:childTnLst>
                                </p:cTn>
                              </p:par>
                              <p:par>
                                <p:cTn id="55" presetID="10" presetClass="entr" presetSubtype="0" fill="hold" nodeType="with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fade">
                                      <p:cBhvr>
                                        <p:cTn id="57" dur="1000"/>
                                        <p:tgtEl>
                                          <p:spTgt spid="215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281"/>
                                        </p:tgtEl>
                                        <p:attrNameLst>
                                          <p:attrName>style.visibility</p:attrName>
                                        </p:attrNameLst>
                                      </p:cBhvr>
                                      <p:to>
                                        <p:strVal val="visible"/>
                                      </p:to>
                                    </p:set>
                                    <p:animEffect transition="in" filter="fade">
                                      <p:cBhvr>
                                        <p:cTn id="60" dur="1000"/>
                                        <p:tgtEl>
                                          <p:spTgt spid="11281"/>
                                        </p:tgtEl>
                                      </p:cBhvr>
                                    </p:animEffect>
                                  </p:childTnLst>
                                </p:cTn>
                              </p:par>
                              <p:par>
                                <p:cTn id="61" presetID="10" presetClass="entr" presetSubtype="0" fill="hold" nodeType="withEffect">
                                  <p:stCondLst>
                                    <p:cond delay="0"/>
                                  </p:stCondLst>
                                  <p:childTnLst>
                                    <p:set>
                                      <p:cBhvr>
                                        <p:cTn id="62" dur="1" fill="hold">
                                          <p:stCondLst>
                                            <p:cond delay="0"/>
                                          </p:stCondLst>
                                        </p:cTn>
                                        <p:tgtEl>
                                          <p:spTgt spid="21520"/>
                                        </p:tgtEl>
                                        <p:attrNameLst>
                                          <p:attrName>style.visibility</p:attrName>
                                        </p:attrNameLst>
                                      </p:cBhvr>
                                      <p:to>
                                        <p:strVal val="visible"/>
                                      </p:to>
                                    </p:set>
                                    <p:animEffect transition="in" filter="fade">
                                      <p:cBhvr>
                                        <p:cTn id="63" dur="1000"/>
                                        <p:tgtEl>
                                          <p:spTgt spid="21520"/>
                                        </p:tgtEl>
                                      </p:cBhvr>
                                    </p:animEffect>
                                  </p:childTnLst>
                                </p:cTn>
                              </p:par>
                              <p:par>
                                <p:cTn id="64" presetID="10" presetClass="entr" presetSubtype="0" fill="hold" nodeType="withEffect">
                                  <p:stCondLst>
                                    <p:cond delay="0"/>
                                  </p:stCondLst>
                                  <p:childTnLst>
                                    <p:set>
                                      <p:cBhvr>
                                        <p:cTn id="65" dur="1" fill="hold">
                                          <p:stCondLst>
                                            <p:cond delay="0"/>
                                          </p:stCondLst>
                                        </p:cTn>
                                        <p:tgtEl>
                                          <p:spTgt spid="21521"/>
                                        </p:tgtEl>
                                        <p:attrNameLst>
                                          <p:attrName>style.visibility</p:attrName>
                                        </p:attrNameLst>
                                      </p:cBhvr>
                                      <p:to>
                                        <p:strVal val="visible"/>
                                      </p:to>
                                    </p:set>
                                    <p:animEffect transition="in" filter="fade">
                                      <p:cBhvr>
                                        <p:cTn id="66" dur="1000"/>
                                        <p:tgtEl>
                                          <p:spTgt spid="215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284"/>
                                        </p:tgtEl>
                                        <p:attrNameLst>
                                          <p:attrName>style.visibility</p:attrName>
                                        </p:attrNameLst>
                                      </p:cBhvr>
                                      <p:to>
                                        <p:strVal val="visible"/>
                                      </p:to>
                                    </p:set>
                                    <p:animEffect transition="in" filter="fade">
                                      <p:cBhvr>
                                        <p:cTn id="69" dur="1000"/>
                                        <p:tgtEl>
                                          <p:spTgt spid="11284"/>
                                        </p:tgtEl>
                                      </p:cBhvr>
                                    </p:animEffect>
                                  </p:childTnLst>
                                </p:cTn>
                              </p:par>
                              <p:par>
                                <p:cTn id="70" presetID="10" presetClass="entr" presetSubtype="0" fill="hold" nodeType="withEffect">
                                  <p:stCondLst>
                                    <p:cond delay="0"/>
                                  </p:stCondLst>
                                  <p:childTnLst>
                                    <p:set>
                                      <p:cBhvr>
                                        <p:cTn id="71" dur="1" fill="hold">
                                          <p:stCondLst>
                                            <p:cond delay="0"/>
                                          </p:stCondLst>
                                        </p:cTn>
                                        <p:tgtEl>
                                          <p:spTgt spid="21523"/>
                                        </p:tgtEl>
                                        <p:attrNameLst>
                                          <p:attrName>style.visibility</p:attrName>
                                        </p:attrNameLst>
                                      </p:cBhvr>
                                      <p:to>
                                        <p:strVal val="visible"/>
                                      </p:to>
                                    </p:set>
                                    <p:animEffect transition="in" filter="fade">
                                      <p:cBhvr>
                                        <p:cTn id="72" dur="1000"/>
                                        <p:tgtEl>
                                          <p:spTgt spid="215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286"/>
                                        </p:tgtEl>
                                        <p:attrNameLst>
                                          <p:attrName>style.visibility</p:attrName>
                                        </p:attrNameLst>
                                      </p:cBhvr>
                                      <p:to>
                                        <p:strVal val="visible"/>
                                      </p:to>
                                    </p:set>
                                    <p:animEffect transition="in" filter="fade">
                                      <p:cBhvr>
                                        <p:cTn id="75" dur="1000"/>
                                        <p:tgtEl>
                                          <p:spTgt spid="11286"/>
                                        </p:tgtEl>
                                      </p:cBhvr>
                                    </p:animEffect>
                                  </p:childTnLst>
                                </p:cTn>
                              </p:par>
                              <p:par>
                                <p:cTn id="76" presetID="10" presetClass="entr" presetSubtype="0" fill="hold" nodeType="withEffect">
                                  <p:stCondLst>
                                    <p:cond delay="0"/>
                                  </p:stCondLst>
                                  <p:childTnLst>
                                    <p:set>
                                      <p:cBhvr>
                                        <p:cTn id="77" dur="1" fill="hold">
                                          <p:stCondLst>
                                            <p:cond delay="0"/>
                                          </p:stCondLst>
                                        </p:cTn>
                                        <p:tgtEl>
                                          <p:spTgt spid="16408"/>
                                        </p:tgtEl>
                                        <p:attrNameLst>
                                          <p:attrName>style.visibility</p:attrName>
                                        </p:attrNameLst>
                                      </p:cBhvr>
                                      <p:to>
                                        <p:strVal val="visible"/>
                                      </p:to>
                                    </p:set>
                                    <p:animEffect transition="in" filter="fade">
                                      <p:cBhvr>
                                        <p:cTn id="78" dur="1000"/>
                                        <p:tgtEl>
                                          <p:spTgt spid="1640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289"/>
                                        </p:tgtEl>
                                        <p:attrNameLst>
                                          <p:attrName>style.visibility</p:attrName>
                                        </p:attrNameLst>
                                      </p:cBhvr>
                                      <p:to>
                                        <p:strVal val="visible"/>
                                      </p:to>
                                    </p:set>
                                    <p:animEffect transition="in" filter="fade">
                                      <p:cBhvr>
                                        <p:cTn id="81" dur="1000"/>
                                        <p:tgtEl>
                                          <p:spTgt spid="11289"/>
                                        </p:tgtEl>
                                      </p:cBhvr>
                                    </p:animEffect>
                                  </p:childTnLst>
                                </p:cTn>
                              </p:par>
                              <p:par>
                                <p:cTn id="82" presetID="10" presetClass="entr" presetSubtype="0" fill="hold" nodeType="withEffect">
                                  <p:stCondLst>
                                    <p:cond delay="0"/>
                                  </p:stCondLst>
                                  <p:childTnLst>
                                    <p:set>
                                      <p:cBhvr>
                                        <p:cTn id="83" dur="1" fill="hold">
                                          <p:stCondLst>
                                            <p:cond delay="0"/>
                                          </p:stCondLst>
                                        </p:cTn>
                                        <p:tgtEl>
                                          <p:spTgt spid="21528"/>
                                        </p:tgtEl>
                                        <p:attrNameLst>
                                          <p:attrName>style.visibility</p:attrName>
                                        </p:attrNameLst>
                                      </p:cBhvr>
                                      <p:to>
                                        <p:strVal val="visible"/>
                                      </p:to>
                                    </p:set>
                                    <p:animEffect transition="in" filter="fade">
                                      <p:cBhvr>
                                        <p:cTn id="84" dur="1000"/>
                                        <p:tgtEl>
                                          <p:spTgt spid="215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291"/>
                                        </p:tgtEl>
                                        <p:attrNameLst>
                                          <p:attrName>style.visibility</p:attrName>
                                        </p:attrNameLst>
                                      </p:cBhvr>
                                      <p:to>
                                        <p:strVal val="visible"/>
                                      </p:to>
                                    </p:set>
                                    <p:animEffect transition="in" filter="fade">
                                      <p:cBhvr>
                                        <p:cTn id="87" dur="1000"/>
                                        <p:tgtEl>
                                          <p:spTgt spid="1129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292"/>
                                        </p:tgtEl>
                                        <p:attrNameLst>
                                          <p:attrName>style.visibility</p:attrName>
                                        </p:attrNameLst>
                                      </p:cBhvr>
                                      <p:to>
                                        <p:strVal val="visible"/>
                                      </p:to>
                                    </p:set>
                                    <p:animEffect transition="in" filter="fade">
                                      <p:cBhvr>
                                        <p:cTn id="90" dur="1000"/>
                                        <p:tgtEl>
                                          <p:spTgt spid="11292"/>
                                        </p:tgtEl>
                                      </p:cBhvr>
                                    </p:animEffect>
                                  </p:childTnLst>
                                </p:cTn>
                              </p:par>
                              <p:par>
                                <p:cTn id="91" presetID="10" presetClass="entr" presetSubtype="0" fill="hold" nodeType="withEffect">
                                  <p:stCondLst>
                                    <p:cond delay="0"/>
                                  </p:stCondLst>
                                  <p:childTnLst>
                                    <p:set>
                                      <p:cBhvr>
                                        <p:cTn id="92" dur="1" fill="hold">
                                          <p:stCondLst>
                                            <p:cond delay="0"/>
                                          </p:stCondLst>
                                        </p:cTn>
                                        <p:tgtEl>
                                          <p:spTgt spid="21531"/>
                                        </p:tgtEl>
                                        <p:attrNameLst>
                                          <p:attrName>style.visibility</p:attrName>
                                        </p:attrNameLst>
                                      </p:cBhvr>
                                      <p:to>
                                        <p:strVal val="visible"/>
                                      </p:to>
                                    </p:set>
                                    <p:animEffect transition="in" filter="fade">
                                      <p:cBhvr>
                                        <p:cTn id="93" dur="1000"/>
                                        <p:tgtEl>
                                          <p:spTgt spid="2153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294"/>
                                        </p:tgtEl>
                                        <p:attrNameLst>
                                          <p:attrName>style.visibility</p:attrName>
                                        </p:attrNameLst>
                                      </p:cBhvr>
                                      <p:to>
                                        <p:strVal val="visible"/>
                                      </p:to>
                                    </p:set>
                                    <p:animEffect transition="in" filter="fade">
                                      <p:cBhvr>
                                        <p:cTn id="96" dur="1000"/>
                                        <p:tgtEl>
                                          <p:spTgt spid="1129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295"/>
                                        </p:tgtEl>
                                        <p:attrNameLst>
                                          <p:attrName>style.visibility</p:attrName>
                                        </p:attrNameLst>
                                      </p:cBhvr>
                                      <p:to>
                                        <p:strVal val="visible"/>
                                      </p:to>
                                    </p:set>
                                    <p:animEffect transition="in" filter="fade">
                                      <p:cBhvr>
                                        <p:cTn id="99" dur="1000"/>
                                        <p:tgtEl>
                                          <p:spTgt spid="11295"/>
                                        </p:tgtEl>
                                      </p:cBhvr>
                                    </p:animEffect>
                                  </p:childTnLst>
                                </p:cTn>
                              </p:par>
                              <p:par>
                                <p:cTn id="100" presetID="10" presetClass="entr" presetSubtype="0" fill="hold" nodeType="withEffect">
                                  <p:stCondLst>
                                    <p:cond delay="0"/>
                                  </p:stCondLst>
                                  <p:childTnLst>
                                    <p:set>
                                      <p:cBhvr>
                                        <p:cTn id="101" dur="1" fill="hold">
                                          <p:stCondLst>
                                            <p:cond delay="0"/>
                                          </p:stCondLst>
                                        </p:cTn>
                                        <p:tgtEl>
                                          <p:spTgt spid="21534"/>
                                        </p:tgtEl>
                                        <p:attrNameLst>
                                          <p:attrName>style.visibility</p:attrName>
                                        </p:attrNameLst>
                                      </p:cBhvr>
                                      <p:to>
                                        <p:strVal val="visible"/>
                                      </p:to>
                                    </p:set>
                                    <p:animEffect transition="in" filter="fade">
                                      <p:cBhvr>
                                        <p:cTn id="102" dur="1000"/>
                                        <p:tgtEl>
                                          <p:spTgt spid="2153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297"/>
                                        </p:tgtEl>
                                        <p:attrNameLst>
                                          <p:attrName>style.visibility</p:attrName>
                                        </p:attrNameLst>
                                      </p:cBhvr>
                                      <p:to>
                                        <p:strVal val="visible"/>
                                      </p:to>
                                    </p:set>
                                    <p:animEffect transition="in" filter="fade">
                                      <p:cBhvr>
                                        <p:cTn id="105" dur="1000"/>
                                        <p:tgtEl>
                                          <p:spTgt spid="1129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298"/>
                                        </p:tgtEl>
                                        <p:attrNameLst>
                                          <p:attrName>style.visibility</p:attrName>
                                        </p:attrNameLst>
                                      </p:cBhvr>
                                      <p:to>
                                        <p:strVal val="visible"/>
                                      </p:to>
                                    </p:set>
                                    <p:animEffect transition="in" filter="fade">
                                      <p:cBhvr>
                                        <p:cTn id="108" dur="1000"/>
                                        <p:tgtEl>
                                          <p:spTgt spid="11298"/>
                                        </p:tgtEl>
                                      </p:cBhvr>
                                    </p:animEffect>
                                  </p:childTnLst>
                                </p:cTn>
                              </p:par>
                              <p:par>
                                <p:cTn id="109" presetID="10" presetClass="entr" presetSubtype="0" fill="hold" nodeType="withEffect">
                                  <p:stCondLst>
                                    <p:cond delay="0"/>
                                  </p:stCondLst>
                                  <p:childTnLst>
                                    <p:set>
                                      <p:cBhvr>
                                        <p:cTn id="110" dur="1" fill="hold">
                                          <p:stCondLst>
                                            <p:cond delay="0"/>
                                          </p:stCondLst>
                                        </p:cTn>
                                        <p:tgtEl>
                                          <p:spTgt spid="21537"/>
                                        </p:tgtEl>
                                        <p:attrNameLst>
                                          <p:attrName>style.visibility</p:attrName>
                                        </p:attrNameLst>
                                      </p:cBhvr>
                                      <p:to>
                                        <p:strVal val="visible"/>
                                      </p:to>
                                    </p:set>
                                    <p:animEffect transition="in" filter="fade">
                                      <p:cBhvr>
                                        <p:cTn id="111" dur="1000"/>
                                        <p:tgtEl>
                                          <p:spTgt spid="2153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300"/>
                                        </p:tgtEl>
                                        <p:attrNameLst>
                                          <p:attrName>style.visibility</p:attrName>
                                        </p:attrNameLst>
                                      </p:cBhvr>
                                      <p:to>
                                        <p:strVal val="visible"/>
                                      </p:to>
                                    </p:set>
                                    <p:animEffect transition="in" filter="fade">
                                      <p:cBhvr>
                                        <p:cTn id="114" dur="1000"/>
                                        <p:tgtEl>
                                          <p:spTgt spid="1130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1301"/>
                                        </p:tgtEl>
                                        <p:attrNameLst>
                                          <p:attrName>style.visibility</p:attrName>
                                        </p:attrNameLst>
                                      </p:cBhvr>
                                      <p:to>
                                        <p:strVal val="visible"/>
                                      </p:to>
                                    </p:set>
                                    <p:animEffect transition="in" filter="fade">
                                      <p:cBhvr>
                                        <p:cTn id="117" dur="1000"/>
                                        <p:tgtEl>
                                          <p:spTgt spid="11301"/>
                                        </p:tgtEl>
                                      </p:cBhvr>
                                    </p:animEffect>
                                  </p:childTnLst>
                                </p:cTn>
                              </p:par>
                              <p:par>
                                <p:cTn id="118" presetID="10" presetClass="entr" presetSubtype="0" fill="hold" nodeType="withEffect">
                                  <p:stCondLst>
                                    <p:cond delay="0"/>
                                  </p:stCondLst>
                                  <p:childTnLst>
                                    <p:set>
                                      <p:cBhvr>
                                        <p:cTn id="119" dur="1" fill="hold">
                                          <p:stCondLst>
                                            <p:cond delay="0"/>
                                          </p:stCondLst>
                                        </p:cTn>
                                        <p:tgtEl>
                                          <p:spTgt spid="21540"/>
                                        </p:tgtEl>
                                        <p:attrNameLst>
                                          <p:attrName>style.visibility</p:attrName>
                                        </p:attrNameLst>
                                      </p:cBhvr>
                                      <p:to>
                                        <p:strVal val="visible"/>
                                      </p:to>
                                    </p:set>
                                    <p:animEffect transition="in" filter="fade">
                                      <p:cBhvr>
                                        <p:cTn id="120" dur="1000"/>
                                        <p:tgtEl>
                                          <p:spTgt spid="2154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1303"/>
                                        </p:tgtEl>
                                        <p:attrNameLst>
                                          <p:attrName>style.visibility</p:attrName>
                                        </p:attrNameLst>
                                      </p:cBhvr>
                                      <p:to>
                                        <p:strVal val="visible"/>
                                      </p:to>
                                    </p:set>
                                    <p:animEffect transition="in" filter="fade">
                                      <p:cBhvr>
                                        <p:cTn id="123" dur="1000"/>
                                        <p:tgtEl>
                                          <p:spTgt spid="11303"/>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1304"/>
                                        </p:tgtEl>
                                        <p:attrNameLst>
                                          <p:attrName>style.visibility</p:attrName>
                                        </p:attrNameLst>
                                      </p:cBhvr>
                                      <p:to>
                                        <p:strVal val="visible"/>
                                      </p:to>
                                    </p:set>
                                    <p:animEffect transition="in" filter="fade">
                                      <p:cBhvr>
                                        <p:cTn id="126" dur="1000"/>
                                        <p:tgtEl>
                                          <p:spTgt spid="1130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1305"/>
                                        </p:tgtEl>
                                        <p:attrNameLst>
                                          <p:attrName>style.visibility</p:attrName>
                                        </p:attrNameLst>
                                      </p:cBhvr>
                                      <p:to>
                                        <p:strVal val="visible"/>
                                      </p:to>
                                    </p:set>
                                    <p:animEffect transition="in" filter="fade">
                                      <p:cBhvr>
                                        <p:cTn id="129" dur="1000"/>
                                        <p:tgtEl>
                                          <p:spTgt spid="11305"/>
                                        </p:tgtEl>
                                      </p:cBhvr>
                                    </p:animEffect>
                                  </p:childTnLst>
                                </p:cTn>
                              </p:par>
                              <p:par>
                                <p:cTn id="130" presetID="10" presetClass="entr" presetSubtype="0" fill="hold" nodeType="withEffect">
                                  <p:stCondLst>
                                    <p:cond delay="0"/>
                                  </p:stCondLst>
                                  <p:childTnLst>
                                    <p:set>
                                      <p:cBhvr>
                                        <p:cTn id="131" dur="1" fill="hold">
                                          <p:stCondLst>
                                            <p:cond delay="0"/>
                                          </p:stCondLst>
                                        </p:cTn>
                                        <p:tgtEl>
                                          <p:spTgt spid="21544"/>
                                        </p:tgtEl>
                                        <p:attrNameLst>
                                          <p:attrName>style.visibility</p:attrName>
                                        </p:attrNameLst>
                                      </p:cBhvr>
                                      <p:to>
                                        <p:strVal val="visible"/>
                                      </p:to>
                                    </p:set>
                                    <p:animEffect transition="in" filter="fade">
                                      <p:cBhvr>
                                        <p:cTn id="132" dur="1000"/>
                                        <p:tgtEl>
                                          <p:spTgt spid="2154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307"/>
                                        </p:tgtEl>
                                        <p:attrNameLst>
                                          <p:attrName>style.visibility</p:attrName>
                                        </p:attrNameLst>
                                      </p:cBhvr>
                                      <p:to>
                                        <p:strVal val="visible"/>
                                      </p:to>
                                    </p:set>
                                    <p:animEffect transition="in" filter="fade">
                                      <p:cBhvr>
                                        <p:cTn id="135" dur="1000"/>
                                        <p:tgtEl>
                                          <p:spTgt spid="11307"/>
                                        </p:tgtEl>
                                      </p:cBhvr>
                                    </p:animEffect>
                                  </p:childTnLst>
                                </p:cTn>
                              </p:par>
                              <p:par>
                                <p:cTn id="136" presetID="10" presetClass="entr" presetSubtype="0" fill="hold" nodeType="withEffect">
                                  <p:stCondLst>
                                    <p:cond delay="0"/>
                                  </p:stCondLst>
                                  <p:childTnLst>
                                    <p:set>
                                      <p:cBhvr>
                                        <p:cTn id="137" dur="1" fill="hold">
                                          <p:stCondLst>
                                            <p:cond delay="0"/>
                                          </p:stCondLst>
                                        </p:cTn>
                                        <p:tgtEl>
                                          <p:spTgt spid="21546"/>
                                        </p:tgtEl>
                                        <p:attrNameLst>
                                          <p:attrName>style.visibility</p:attrName>
                                        </p:attrNameLst>
                                      </p:cBhvr>
                                      <p:to>
                                        <p:strVal val="visible"/>
                                      </p:to>
                                    </p:set>
                                    <p:animEffect transition="in" filter="fade">
                                      <p:cBhvr>
                                        <p:cTn id="138" dur="1000"/>
                                        <p:tgtEl>
                                          <p:spTgt spid="2154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1310"/>
                                        </p:tgtEl>
                                        <p:attrNameLst>
                                          <p:attrName>style.visibility</p:attrName>
                                        </p:attrNameLst>
                                      </p:cBhvr>
                                      <p:to>
                                        <p:strVal val="visible"/>
                                      </p:to>
                                    </p:set>
                                    <p:animEffect transition="in" filter="fade">
                                      <p:cBhvr>
                                        <p:cTn id="141" dur="1000"/>
                                        <p:tgtEl>
                                          <p:spTgt spid="1131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1311"/>
                                        </p:tgtEl>
                                        <p:attrNameLst>
                                          <p:attrName>style.visibility</p:attrName>
                                        </p:attrNameLst>
                                      </p:cBhvr>
                                      <p:to>
                                        <p:strVal val="visible"/>
                                      </p:to>
                                    </p:set>
                                    <p:animEffect transition="in" filter="fade">
                                      <p:cBhvr>
                                        <p:cTn id="144" dur="1000"/>
                                        <p:tgtEl>
                                          <p:spTgt spid="1131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1313"/>
                                        </p:tgtEl>
                                        <p:attrNameLst>
                                          <p:attrName>style.visibility</p:attrName>
                                        </p:attrNameLst>
                                      </p:cBhvr>
                                      <p:to>
                                        <p:strVal val="visible"/>
                                      </p:to>
                                    </p:set>
                                    <p:animEffect transition="in" filter="fade">
                                      <p:cBhvr>
                                        <p:cTn id="147" dur="1000"/>
                                        <p:tgtEl>
                                          <p:spTgt spid="11313"/>
                                        </p:tgtEl>
                                      </p:cBhvr>
                                    </p:animEffect>
                                  </p:childTnLst>
                                </p:cTn>
                              </p:par>
                              <p:par>
                                <p:cTn id="148" presetID="10" presetClass="entr" presetSubtype="0" fill="hold" nodeType="withEffect">
                                  <p:stCondLst>
                                    <p:cond delay="0"/>
                                  </p:stCondLst>
                                  <p:childTnLst>
                                    <p:set>
                                      <p:cBhvr>
                                        <p:cTn id="149" dur="1" fill="hold">
                                          <p:stCondLst>
                                            <p:cond delay="0"/>
                                          </p:stCondLst>
                                        </p:cTn>
                                        <p:tgtEl>
                                          <p:spTgt spid="21550"/>
                                        </p:tgtEl>
                                        <p:attrNameLst>
                                          <p:attrName>style.visibility</p:attrName>
                                        </p:attrNameLst>
                                      </p:cBhvr>
                                      <p:to>
                                        <p:strVal val="visible"/>
                                      </p:to>
                                    </p:set>
                                    <p:animEffect transition="in" filter="fade">
                                      <p:cBhvr>
                                        <p:cTn id="150" dur="1000"/>
                                        <p:tgtEl>
                                          <p:spTgt spid="21550"/>
                                        </p:tgtEl>
                                      </p:cBhvr>
                                    </p:animEffect>
                                  </p:childTnLst>
                                </p:cTn>
                              </p:par>
                              <p:par>
                                <p:cTn id="151" presetID="10" presetClass="entr" presetSubtype="0" fill="hold" nodeType="withEffect">
                                  <p:stCondLst>
                                    <p:cond delay="0"/>
                                  </p:stCondLst>
                                  <p:childTnLst>
                                    <p:set>
                                      <p:cBhvr>
                                        <p:cTn id="152" dur="1" fill="hold">
                                          <p:stCondLst>
                                            <p:cond delay="0"/>
                                          </p:stCondLst>
                                        </p:cTn>
                                        <p:tgtEl>
                                          <p:spTgt spid="21551"/>
                                        </p:tgtEl>
                                        <p:attrNameLst>
                                          <p:attrName>style.visibility</p:attrName>
                                        </p:attrNameLst>
                                      </p:cBhvr>
                                      <p:to>
                                        <p:strVal val="visible"/>
                                      </p:to>
                                    </p:set>
                                    <p:animEffect transition="in" filter="fade">
                                      <p:cBhvr>
                                        <p:cTn id="153" dur="1000"/>
                                        <p:tgtEl>
                                          <p:spTgt spid="2155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2337"/>
                                        </p:tgtEl>
                                        <p:attrNameLst>
                                          <p:attrName>style.visibility</p:attrName>
                                        </p:attrNameLst>
                                      </p:cBhvr>
                                      <p:to>
                                        <p:strVal val="visible"/>
                                      </p:to>
                                    </p:set>
                                    <p:animEffect transition="in" filter="fade">
                                      <p:cBhvr>
                                        <p:cTn id="156" dur="1000"/>
                                        <p:tgtEl>
                                          <p:spTgt spid="12337"/>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1317"/>
                                        </p:tgtEl>
                                        <p:attrNameLst>
                                          <p:attrName>style.visibility</p:attrName>
                                        </p:attrNameLst>
                                      </p:cBhvr>
                                      <p:to>
                                        <p:strVal val="visible"/>
                                      </p:to>
                                    </p:set>
                                    <p:animEffect transition="in" filter="fade">
                                      <p:cBhvr>
                                        <p:cTn id="159" dur="1000"/>
                                        <p:tgtEl>
                                          <p:spTgt spid="1131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2339"/>
                                        </p:tgtEl>
                                        <p:attrNameLst>
                                          <p:attrName>style.visibility</p:attrName>
                                        </p:attrNameLst>
                                      </p:cBhvr>
                                      <p:to>
                                        <p:strVal val="visible"/>
                                      </p:to>
                                    </p:set>
                                    <p:animEffect transition="in" filter="fade">
                                      <p:cBhvr>
                                        <p:cTn id="162" dur="1000"/>
                                        <p:tgtEl>
                                          <p:spTgt spid="12339"/>
                                        </p:tgtEl>
                                      </p:cBhvr>
                                    </p:animEffect>
                                  </p:childTnLst>
                                </p:cTn>
                              </p:par>
                              <p:par>
                                <p:cTn id="163" presetID="10" presetClass="entr" presetSubtype="0" fill="hold" nodeType="withEffect">
                                  <p:stCondLst>
                                    <p:cond delay="0"/>
                                  </p:stCondLst>
                                  <p:childTnLst>
                                    <p:set>
                                      <p:cBhvr>
                                        <p:cTn id="164" dur="1" fill="hold">
                                          <p:stCondLst>
                                            <p:cond delay="0"/>
                                          </p:stCondLst>
                                        </p:cTn>
                                        <p:tgtEl>
                                          <p:spTgt spid="21555"/>
                                        </p:tgtEl>
                                        <p:attrNameLst>
                                          <p:attrName>style.visibility</p:attrName>
                                        </p:attrNameLst>
                                      </p:cBhvr>
                                      <p:to>
                                        <p:strVal val="visible"/>
                                      </p:to>
                                    </p:set>
                                    <p:animEffect transition="in" filter="fade">
                                      <p:cBhvr>
                                        <p:cTn id="165" dur="1000"/>
                                        <p:tgtEl>
                                          <p:spTgt spid="2155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1320"/>
                                        </p:tgtEl>
                                        <p:attrNameLst>
                                          <p:attrName>style.visibility</p:attrName>
                                        </p:attrNameLst>
                                      </p:cBhvr>
                                      <p:to>
                                        <p:strVal val="visible"/>
                                      </p:to>
                                    </p:set>
                                    <p:animEffect transition="in" filter="fade">
                                      <p:cBhvr>
                                        <p:cTn id="168" dur="1000"/>
                                        <p:tgtEl>
                                          <p:spTgt spid="1132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1321"/>
                                        </p:tgtEl>
                                        <p:attrNameLst>
                                          <p:attrName>style.visibility</p:attrName>
                                        </p:attrNameLst>
                                      </p:cBhvr>
                                      <p:to>
                                        <p:strVal val="visible"/>
                                      </p:to>
                                    </p:set>
                                    <p:animEffect transition="in" filter="fade">
                                      <p:cBhvr>
                                        <p:cTn id="171" dur="1000"/>
                                        <p:tgtEl>
                                          <p:spTgt spid="11321"/>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1323"/>
                                        </p:tgtEl>
                                        <p:attrNameLst>
                                          <p:attrName>style.visibility</p:attrName>
                                        </p:attrNameLst>
                                      </p:cBhvr>
                                      <p:to>
                                        <p:strVal val="visible"/>
                                      </p:to>
                                    </p:set>
                                    <p:animEffect transition="in" filter="fade">
                                      <p:cBhvr>
                                        <p:cTn id="174" dur="1000"/>
                                        <p:tgtEl>
                                          <p:spTgt spid="11323"/>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1329"/>
                                        </p:tgtEl>
                                        <p:attrNameLst>
                                          <p:attrName>style.visibility</p:attrName>
                                        </p:attrNameLst>
                                      </p:cBhvr>
                                      <p:to>
                                        <p:strVal val="visible"/>
                                      </p:to>
                                    </p:set>
                                    <p:animEffect transition="in" filter="fade">
                                      <p:cBhvr>
                                        <p:cTn id="177" dur="1000"/>
                                        <p:tgtEl>
                                          <p:spTgt spid="11329"/>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1330"/>
                                        </p:tgtEl>
                                        <p:attrNameLst>
                                          <p:attrName>style.visibility</p:attrName>
                                        </p:attrNameLst>
                                      </p:cBhvr>
                                      <p:to>
                                        <p:strVal val="visible"/>
                                      </p:to>
                                    </p:set>
                                    <p:animEffect transition="in" filter="fade">
                                      <p:cBhvr>
                                        <p:cTn id="180" dur="1000"/>
                                        <p:tgtEl>
                                          <p:spTgt spid="11330"/>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1331"/>
                                        </p:tgtEl>
                                        <p:attrNameLst>
                                          <p:attrName>style.visibility</p:attrName>
                                        </p:attrNameLst>
                                      </p:cBhvr>
                                      <p:to>
                                        <p:strVal val="visible"/>
                                      </p:to>
                                    </p:set>
                                    <p:animEffect transition="in" filter="fade">
                                      <p:cBhvr>
                                        <p:cTn id="183" dur="1000"/>
                                        <p:tgtEl>
                                          <p:spTgt spid="11331"/>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1332"/>
                                        </p:tgtEl>
                                        <p:attrNameLst>
                                          <p:attrName>style.visibility</p:attrName>
                                        </p:attrNameLst>
                                      </p:cBhvr>
                                      <p:to>
                                        <p:strVal val="visible"/>
                                      </p:to>
                                    </p:set>
                                    <p:animEffect transition="in" filter="fade">
                                      <p:cBhvr>
                                        <p:cTn id="186" dur="1000"/>
                                        <p:tgtEl>
                                          <p:spTgt spid="11332"/>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6"/>
                                        </p:tgtEl>
                                        <p:attrNameLst>
                                          <p:attrName>style.visibility</p:attrName>
                                        </p:attrNameLst>
                                      </p:cBhvr>
                                      <p:to>
                                        <p:strVal val="visible"/>
                                      </p:to>
                                    </p:set>
                                    <p:animEffect transition="in" filter="fade">
                                      <p:cBhvr>
                                        <p:cTn id="189" dur="1000"/>
                                        <p:tgtEl>
                                          <p:spTgt spid="16"/>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1333"/>
                                        </p:tgtEl>
                                        <p:attrNameLst>
                                          <p:attrName>style.visibility</p:attrName>
                                        </p:attrNameLst>
                                      </p:cBhvr>
                                      <p:to>
                                        <p:strVal val="visible"/>
                                      </p:to>
                                    </p:set>
                                    <p:animEffect transition="in" filter="fade">
                                      <p:cBhvr>
                                        <p:cTn id="192" dur="1000"/>
                                        <p:tgtEl>
                                          <p:spTgt spid="11333"/>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1287"/>
                                        </p:tgtEl>
                                        <p:attrNameLst>
                                          <p:attrName>style.visibility</p:attrName>
                                        </p:attrNameLst>
                                      </p:cBhvr>
                                      <p:to>
                                        <p:strVal val="visible"/>
                                      </p:to>
                                    </p:set>
                                    <p:animEffect transition="in" filter="fade">
                                      <p:cBhvr>
                                        <p:cTn id="195" dur="1000"/>
                                        <p:tgtEl>
                                          <p:spTgt spid="11287"/>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70"/>
                                        </p:tgtEl>
                                        <p:attrNameLst>
                                          <p:attrName>style.visibility</p:attrName>
                                        </p:attrNameLst>
                                      </p:cBhvr>
                                      <p:to>
                                        <p:strVal val="visible"/>
                                      </p:to>
                                    </p:set>
                                    <p:animEffect transition="in" filter="fade">
                                      <p:cBhvr>
                                        <p:cTn id="198" dur="1000"/>
                                        <p:tgtEl>
                                          <p:spTgt spid="70"/>
                                        </p:tgtEl>
                                      </p:cBhvr>
                                    </p:animEffect>
                                  </p:childTnLst>
                                </p:cTn>
                              </p:par>
                              <p:par>
                                <p:cTn id="199" presetID="10" presetClass="entr" presetSubtype="0" fill="hold" nodeType="withEffect">
                                  <p:stCondLst>
                                    <p:cond delay="0"/>
                                  </p:stCondLst>
                                  <p:childTnLst>
                                    <p:set>
                                      <p:cBhvr>
                                        <p:cTn id="200" dur="1" fill="hold">
                                          <p:stCondLst>
                                            <p:cond delay="0"/>
                                          </p:stCondLst>
                                        </p:cTn>
                                        <p:tgtEl>
                                          <p:spTgt spid="69"/>
                                        </p:tgtEl>
                                        <p:attrNameLst>
                                          <p:attrName>style.visibility</p:attrName>
                                        </p:attrNameLst>
                                      </p:cBhvr>
                                      <p:to>
                                        <p:strVal val="visible"/>
                                      </p:to>
                                    </p:set>
                                    <p:animEffect transition="in" filter="fade">
                                      <p:cBhvr>
                                        <p:cTn id="201" dur="1000"/>
                                        <p:tgtEl>
                                          <p:spTgt spid="69"/>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fade">
                                      <p:cBhvr>
                                        <p:cTn id="20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1271" grpId="0"/>
      <p:bldP spid="11272" grpId="0" animBg="1"/>
      <p:bldP spid="12298" grpId="0"/>
      <p:bldP spid="11277" grpId="0"/>
      <p:bldP spid="11278" grpId="0" animBg="1"/>
      <p:bldP spid="11279" grpId="0" animBg="1"/>
      <p:bldP spid="11281" grpId="0" animBg="1"/>
      <p:bldP spid="11284" grpId="0" animBg="1"/>
      <p:bldP spid="11286" grpId="0"/>
      <p:bldP spid="11289" grpId="0"/>
      <p:bldP spid="11291" grpId="0"/>
      <p:bldP spid="11292" grpId="0" animBg="1"/>
      <p:bldP spid="11294" grpId="0" animBg="1"/>
      <p:bldP spid="11295" grpId="0"/>
      <p:bldP spid="11297" grpId="0" animBg="1"/>
      <p:bldP spid="11298" grpId="0" animBg="1"/>
      <p:bldP spid="11300" grpId="0"/>
      <p:bldP spid="11301" grpId="0" animBg="1"/>
      <p:bldP spid="11303" grpId="0"/>
      <p:bldP spid="11304" grpId="0" animBg="1"/>
      <p:bldP spid="11305" grpId="0"/>
      <p:bldP spid="11307" grpId="0" animBg="1"/>
      <p:bldP spid="11310" grpId="0"/>
      <p:bldP spid="11311" grpId="0"/>
      <p:bldP spid="11313" grpId="0" animBg="1"/>
      <p:bldP spid="12337" grpId="0"/>
      <p:bldP spid="11317" grpId="0" animBg="1"/>
      <p:bldP spid="12339" grpId="0"/>
      <p:bldP spid="11320" grpId="0" animBg="1"/>
      <p:bldP spid="11321" grpId="0" animBg="1"/>
      <p:bldP spid="11323" grpId="0"/>
      <p:bldP spid="11329" grpId="0"/>
      <p:bldP spid="11330" grpId="0"/>
      <p:bldP spid="11331" grpId="0"/>
      <p:bldP spid="11332" grpId="0" animBg="1"/>
      <p:bldP spid="12351" grpId="0" animBg="1"/>
      <p:bldP spid="90" grpId="0" animBg="1"/>
      <p:bldP spid="12353" grpId="0" animBg="1"/>
      <p:bldP spid="16" grpId="0" animBg="1"/>
      <p:bldP spid="11333" grpId="0" animBg="1"/>
      <p:bldP spid="74" grpId="0" animBg="1"/>
      <p:bldP spid="75" grpId="0" animBg="1"/>
      <p:bldP spid="80" grpId="0" animBg="1"/>
      <p:bldP spid="11287" grpId="0" animBg="1"/>
      <p:bldP spid="70"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Muon_Beamline_20130926_4（英語）.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4973" y="1150626"/>
            <a:ext cx="2753350" cy="5668661"/>
          </a:xfrm>
          <a:prstGeom prst="rect">
            <a:avLst/>
          </a:prstGeom>
        </p:spPr>
      </p:pic>
      <p:pic>
        <p:nvPicPr>
          <p:cNvPr id="2050" name="Picture 2" descr="F:\Users\rshimizu\Desktop\S-Lin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97487" y="1364619"/>
            <a:ext cx="3212673" cy="2683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F:\Users\rshimizu\Desktop\U-Line.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821" y="4441613"/>
            <a:ext cx="3146155" cy="2361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F:\Users\rshimizu\Desktop\D-Lin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0919" y="4492244"/>
            <a:ext cx="2968376" cy="2227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242871" y="4492244"/>
            <a:ext cx="987931" cy="400350"/>
          </a:xfrm>
          <a:prstGeom prst="rect">
            <a:avLst/>
          </a:prstGeom>
          <a:noFill/>
        </p:spPr>
        <p:txBody>
          <a:bodyPr wrap="none" lIns="64101" tIns="32043" rIns="64101" bIns="32043" rtlCol="0">
            <a:spAutoFit/>
          </a:bodyPr>
          <a:lstStyle/>
          <a:p>
            <a:pPr algn="ctr" defTabSz="641028"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D-Line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5" name="テキスト ボックス 4"/>
          <p:cNvSpPr txBox="1"/>
          <p:nvPr/>
        </p:nvSpPr>
        <p:spPr>
          <a:xfrm>
            <a:off x="6306256" y="5909904"/>
            <a:ext cx="2880577" cy="742020"/>
          </a:xfrm>
          <a:prstGeom prst="rect">
            <a:avLst/>
          </a:prstGeom>
          <a:noFill/>
        </p:spPr>
        <p:txBody>
          <a:bodyPr wrap="none" lIns="64101" tIns="32043" rIns="64101" bIns="32043" rtlCol="0">
            <a:spAutoFit/>
          </a:bodyPr>
          <a:lstStyle/>
          <a:p>
            <a:pPr defTabSz="641028" fontAlgn="base">
              <a:spcBef>
                <a:spcPct val="0"/>
              </a:spcBef>
              <a:spcAft>
                <a:spcPct val="0"/>
              </a:spcAft>
            </a:pPr>
            <a:r>
              <a:rPr lang="en-US" altLang="en-US" sz="2200" dirty="0">
                <a:solidFill>
                  <a:srgbClr val="FFFFFF"/>
                </a:solidFill>
                <a:latin typeface="ＭＳ Ｐゴシック"/>
                <a:ea typeface="ＭＳ Ｐゴシック"/>
                <a:cs typeface="ヒラギノ明朝 ProN W3" charset="0"/>
                <a:sym typeface="Palatino" charset="0"/>
              </a:rPr>
              <a:t>Mid-intensity beam line</a:t>
            </a:r>
          </a:p>
          <a:p>
            <a:pPr defTabSz="641028" fontAlgn="base">
              <a:spcBef>
                <a:spcPct val="0"/>
              </a:spcBef>
              <a:spcAft>
                <a:spcPct val="0"/>
              </a:spcAft>
            </a:pPr>
            <a:r>
              <a:rPr lang="en-US" altLang="ja-JP" sz="2200" dirty="0">
                <a:solidFill>
                  <a:srgbClr val="FFFFFF"/>
                </a:solidFill>
                <a:latin typeface="ＭＳ Ｐゴシック"/>
                <a:ea typeface="ＭＳ Ｐゴシック"/>
                <a:cs typeface="ヒラギノ明朝 ProN W3" charset="0"/>
                <a:sym typeface="Palatino" charset="0"/>
              </a:rPr>
              <a:t>For general use</a:t>
            </a:r>
          </a:p>
        </p:txBody>
      </p:sp>
      <p:sp>
        <p:nvSpPr>
          <p:cNvPr id="6" name="正方形/長方形 5"/>
          <p:cNvSpPr/>
          <p:nvPr/>
        </p:nvSpPr>
        <p:spPr>
          <a:xfrm>
            <a:off x="116508" y="4441615"/>
            <a:ext cx="989023" cy="400350"/>
          </a:xfrm>
          <a:prstGeom prst="rect">
            <a:avLst/>
          </a:prstGeom>
          <a:solidFill>
            <a:schemeClr val="tx2">
              <a:lumMod val="75000"/>
              <a:alpha val="42000"/>
            </a:schemeClr>
          </a:solidFill>
        </p:spPr>
        <p:txBody>
          <a:bodyPr wrap="none" lIns="64101" tIns="32043" rIns="64101" bIns="32043">
            <a:spAutoFit/>
          </a:bodyPr>
          <a:lstStyle/>
          <a:p>
            <a:pPr algn="ctr" defTabSz="641028"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U-Line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21" name="テキスト ボックス 20"/>
          <p:cNvSpPr txBox="1"/>
          <p:nvPr/>
        </p:nvSpPr>
        <p:spPr>
          <a:xfrm>
            <a:off x="217768" y="5960531"/>
            <a:ext cx="2883150" cy="742020"/>
          </a:xfrm>
          <a:prstGeom prst="rect">
            <a:avLst/>
          </a:prstGeom>
          <a:solidFill>
            <a:schemeClr val="tx2">
              <a:lumMod val="75000"/>
              <a:alpha val="38000"/>
            </a:schemeClr>
          </a:solidFill>
        </p:spPr>
        <p:txBody>
          <a:bodyPr wrap="square" lIns="64101" tIns="32043" rIns="64101" bIns="32043" rtlCol="0">
            <a:spAutoFit/>
          </a:bodyPr>
          <a:lstStyle/>
          <a:p>
            <a:pPr defTabSz="641028" fontAlgn="base">
              <a:spcBef>
                <a:spcPct val="0"/>
              </a:spcBef>
              <a:spcAft>
                <a:spcPct val="0"/>
              </a:spcAft>
            </a:pPr>
            <a:r>
              <a:rPr lang="en-US" altLang="en-US" sz="2200" dirty="0">
                <a:solidFill>
                  <a:srgbClr val="FFFFFF"/>
                </a:solidFill>
                <a:latin typeface="ＭＳ Ｐゴシック"/>
                <a:ea typeface="ＭＳ Ｐゴシック"/>
                <a:cs typeface="ヒラギノ明朝 ProN W3" charset="0"/>
                <a:sym typeface="Palatino" charset="0"/>
              </a:rPr>
              <a:t>Very unique Ultra-Slow </a:t>
            </a:r>
            <a:r>
              <a:rPr lang="en-US" altLang="en-US" sz="2200" dirty="0" err="1">
                <a:solidFill>
                  <a:srgbClr val="FFFFFF"/>
                </a:solidFill>
                <a:latin typeface="ＭＳ Ｐゴシック"/>
                <a:ea typeface="ＭＳ Ｐゴシック"/>
                <a:cs typeface="ヒラギノ明朝 ProN W3" charset="0"/>
                <a:sym typeface="Palatino" charset="0"/>
              </a:rPr>
              <a:t>Muon</a:t>
            </a:r>
            <a:r>
              <a:rPr lang="en-US" altLang="en-US" sz="2200" dirty="0">
                <a:solidFill>
                  <a:srgbClr val="FFFFFF"/>
                </a:solidFill>
                <a:latin typeface="ＭＳ Ｐゴシック"/>
                <a:ea typeface="ＭＳ Ｐゴシック"/>
                <a:cs typeface="ヒラギノ明朝 ProN W3" charset="0"/>
                <a:sym typeface="Palatino" charset="0"/>
              </a:rPr>
              <a:t> Beam</a:t>
            </a:r>
            <a:endParaRPr lang="en-US" altLang="ja-JP" sz="2200" dirty="0">
              <a:solidFill>
                <a:srgbClr val="FFFFFF"/>
              </a:solidFill>
              <a:latin typeface="ＭＳ Ｐゴシック"/>
              <a:ea typeface="ＭＳ Ｐゴシック"/>
              <a:cs typeface="ヒラギノ明朝 ProN W3" charset="0"/>
              <a:sym typeface="Palatino" charset="0"/>
            </a:endParaRPr>
          </a:p>
        </p:txBody>
      </p:sp>
      <p:sp>
        <p:nvSpPr>
          <p:cNvPr id="22" name="テキスト ボックス 21"/>
          <p:cNvSpPr txBox="1"/>
          <p:nvPr/>
        </p:nvSpPr>
        <p:spPr>
          <a:xfrm>
            <a:off x="247245" y="1201255"/>
            <a:ext cx="928973" cy="400350"/>
          </a:xfrm>
          <a:prstGeom prst="rect">
            <a:avLst/>
          </a:prstGeom>
          <a:noFill/>
        </p:spPr>
        <p:txBody>
          <a:bodyPr wrap="none" lIns="64101" tIns="32043" rIns="64101" bIns="32043" rtlCol="0">
            <a:spAutoFit/>
          </a:bodyPr>
          <a:lstStyle/>
          <a:p>
            <a:pPr algn="ctr" defTabSz="641028" fontAlgn="base">
              <a:spcBef>
                <a:spcPct val="0"/>
              </a:spcBef>
              <a:spcAft>
                <a:spcPct val="0"/>
              </a:spcAft>
            </a:pPr>
            <a:r>
              <a:rPr lang="en-US" altLang="ja-JP" sz="2200">
                <a:solidFill>
                  <a:srgbClr val="FFFFFF"/>
                </a:solidFill>
                <a:latin typeface="Palatino" charset="0"/>
                <a:ea typeface="ヒラギノ明朝 ProN W3" charset="0"/>
                <a:cs typeface="ヒラギノ明朝 ProN W3" charset="0"/>
                <a:sym typeface="Palatino" charset="0"/>
              </a:rPr>
              <a:t>S-</a:t>
            </a:r>
            <a:r>
              <a:rPr lang="en-US" altLang="ja-JP" sz="2200" dirty="0">
                <a:solidFill>
                  <a:srgbClr val="FFFFFF"/>
                </a:solidFill>
                <a:latin typeface="Palatino" charset="0"/>
                <a:ea typeface="ヒラギノ明朝 ProN W3" charset="0"/>
                <a:cs typeface="ヒラギノ明朝 ProN W3" charset="0"/>
                <a:sym typeface="Palatino" charset="0"/>
              </a:rPr>
              <a:t>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23" name="テキスト ボックス 22"/>
          <p:cNvSpPr txBox="1"/>
          <p:nvPr/>
        </p:nvSpPr>
        <p:spPr>
          <a:xfrm>
            <a:off x="167137" y="3503314"/>
            <a:ext cx="2515092" cy="742020"/>
          </a:xfrm>
          <a:prstGeom prst="rect">
            <a:avLst/>
          </a:prstGeom>
          <a:noFill/>
        </p:spPr>
        <p:txBody>
          <a:bodyPr wrap="none" lIns="64101" tIns="32043" rIns="64101" bIns="32043" rtlCol="0">
            <a:spAutoFit/>
          </a:bodyPr>
          <a:lstStyle/>
          <a:p>
            <a:pPr defTabSz="641028" fontAlgn="base">
              <a:spcBef>
                <a:spcPct val="0"/>
              </a:spcBef>
              <a:spcAft>
                <a:spcPct val="0"/>
              </a:spcAft>
            </a:pPr>
            <a:r>
              <a:rPr lang="en-US" altLang="ja-JP" sz="2200" dirty="0">
                <a:solidFill>
                  <a:srgbClr val="FFFFFF"/>
                </a:solidFill>
                <a:latin typeface="ＭＳ Ｐゴシック"/>
                <a:ea typeface="ＭＳ Ｐゴシック"/>
                <a:cs typeface="ヒラギノ明朝 ProN W3" charset="0"/>
                <a:sym typeface="Palatino" charset="0"/>
              </a:rPr>
              <a:t>Accommodate many</a:t>
            </a:r>
          </a:p>
          <a:p>
            <a:pPr defTabSz="641028" fontAlgn="base">
              <a:spcBef>
                <a:spcPct val="0"/>
              </a:spcBef>
              <a:spcAft>
                <a:spcPct val="0"/>
              </a:spcAft>
            </a:pPr>
            <a:r>
              <a:rPr lang="en-US" altLang="ja-JP" sz="2200" dirty="0" err="1">
                <a:solidFill>
                  <a:srgbClr val="FFFFFF"/>
                </a:solidFill>
                <a:latin typeface="ＭＳ Ｐゴシック"/>
                <a:ea typeface="ＭＳ Ｐゴシック"/>
                <a:cs typeface="ヒラギノ明朝 ProN W3" charset="0"/>
                <a:sym typeface="Palatino" charset="0"/>
              </a:rPr>
              <a:t>μSR</a:t>
            </a:r>
            <a:r>
              <a:rPr lang="en-US" altLang="en-US" sz="2200" dirty="0">
                <a:solidFill>
                  <a:srgbClr val="FFFFFF"/>
                </a:solidFill>
                <a:latin typeface="ＭＳ Ｐゴシック"/>
                <a:ea typeface="ＭＳ Ｐゴシック"/>
                <a:cs typeface="ヒラギノ明朝 ProN W3" charset="0"/>
                <a:sym typeface="Palatino" charset="0"/>
              </a:rPr>
              <a:t> experiments</a:t>
            </a:r>
            <a:endParaRPr lang="en-US" altLang="ja-JP" sz="2200" dirty="0">
              <a:solidFill>
                <a:srgbClr val="FFFFFF"/>
              </a:solidFill>
              <a:latin typeface="ＭＳ Ｐゴシック"/>
              <a:ea typeface="ＭＳ Ｐゴシック"/>
              <a:cs typeface="ヒラギノ明朝 ProN W3" charset="0"/>
              <a:sym typeface="Palatino" charset="0"/>
            </a:endParaRPr>
          </a:p>
        </p:txBody>
      </p:sp>
      <p:sp>
        <p:nvSpPr>
          <p:cNvPr id="7" name="テキスト ボックス 6"/>
          <p:cNvSpPr txBox="1"/>
          <p:nvPr/>
        </p:nvSpPr>
        <p:spPr>
          <a:xfrm>
            <a:off x="420292" y="138010"/>
            <a:ext cx="8354053" cy="714138"/>
          </a:xfrm>
          <a:prstGeom prst="rect">
            <a:avLst/>
          </a:prstGeom>
        </p:spPr>
        <p:style>
          <a:lnRef idx="3">
            <a:schemeClr val="lt1"/>
          </a:lnRef>
          <a:fillRef idx="1">
            <a:schemeClr val="accent3"/>
          </a:fillRef>
          <a:effectRef idx="1">
            <a:schemeClr val="accent3"/>
          </a:effectRef>
          <a:fontRef idx="minor">
            <a:schemeClr val="lt1"/>
          </a:fontRef>
        </p:style>
        <p:txBody>
          <a:bodyPr wrap="square" lIns="64101" tIns="32043" rIns="64101" bIns="32043" rtlCol="0">
            <a:spAutoFit/>
          </a:bodyPr>
          <a:lstStyle/>
          <a:p>
            <a:pPr algn="ctr" defTabSz="641028" fontAlgn="base">
              <a:spcBef>
                <a:spcPct val="0"/>
              </a:spcBef>
              <a:spcAft>
                <a:spcPct val="0"/>
              </a:spcAft>
            </a:pPr>
            <a:r>
              <a:rPr lang="en-US" altLang="ja-JP" sz="4200" dirty="0" err="1">
                <a:solidFill>
                  <a:prstClr val="white"/>
                </a:solidFill>
                <a:latin typeface="Calibri"/>
                <a:ea typeface="ＭＳ Ｐゴシック"/>
                <a:sym typeface="Palatino" charset="0"/>
              </a:rPr>
              <a:t>Muon</a:t>
            </a:r>
            <a:r>
              <a:rPr lang="ja-JP" altLang="en-US" sz="4200" dirty="0">
                <a:solidFill>
                  <a:prstClr val="white"/>
                </a:solidFill>
                <a:latin typeface="Calibri"/>
                <a:ea typeface="ＭＳ Ｐゴシック"/>
                <a:sym typeface="Palatino" charset="0"/>
              </a:rPr>
              <a:t> </a:t>
            </a:r>
            <a:r>
              <a:rPr lang="en-US" altLang="ja-JP" sz="4200" dirty="0">
                <a:solidFill>
                  <a:prstClr val="white"/>
                </a:solidFill>
                <a:latin typeface="Calibri"/>
                <a:ea typeface="ＭＳ Ｐゴシック"/>
                <a:sym typeface="Palatino" charset="0"/>
              </a:rPr>
              <a:t>Facility MUSE @ MLF</a:t>
            </a:r>
          </a:p>
        </p:txBody>
      </p:sp>
      <p:pic>
        <p:nvPicPr>
          <p:cNvPr id="24" name="Picture 1"/>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35303" y="998730"/>
            <a:ext cx="3404723" cy="24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 name="テキスト ボックス 24"/>
          <p:cNvSpPr txBox="1"/>
          <p:nvPr/>
        </p:nvSpPr>
        <p:spPr>
          <a:xfrm>
            <a:off x="5829645" y="1054059"/>
            <a:ext cx="1577670" cy="400350"/>
          </a:xfrm>
          <a:prstGeom prst="rect">
            <a:avLst/>
          </a:prstGeom>
          <a:solidFill>
            <a:schemeClr val="tx1">
              <a:alpha val="84000"/>
            </a:schemeClr>
          </a:solidFill>
        </p:spPr>
        <p:txBody>
          <a:bodyPr wrap="square" lIns="64101" tIns="32043" rIns="64101" bIns="32043" rtlCol="0">
            <a:spAutoFit/>
          </a:bodyPr>
          <a:lstStyle/>
          <a:p>
            <a:pPr defTabSz="641028"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H-Line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10" name="テキスト ボックス 9"/>
          <p:cNvSpPr txBox="1"/>
          <p:nvPr/>
        </p:nvSpPr>
        <p:spPr>
          <a:xfrm>
            <a:off x="6086761" y="3327739"/>
            <a:ext cx="2940793" cy="1080574"/>
          </a:xfrm>
          <a:prstGeom prst="rect">
            <a:avLst/>
          </a:prstGeom>
          <a:noFill/>
        </p:spPr>
        <p:txBody>
          <a:bodyPr wrap="square" lIns="64101" tIns="32043" rIns="64101" bIns="32043" rtlCol="0">
            <a:spAutoFit/>
          </a:bodyPr>
          <a:lstStyle/>
          <a:p>
            <a:pPr defTabSz="641028" fontAlgn="base">
              <a:spcBef>
                <a:spcPct val="0"/>
              </a:spcBef>
              <a:spcAft>
                <a:spcPct val="0"/>
              </a:spcAft>
            </a:pPr>
            <a:r>
              <a:rPr lang="en-US" altLang="en-US" sz="2200" dirty="0">
                <a:solidFill>
                  <a:srgbClr val="424D43"/>
                </a:solidFill>
                <a:latin typeface="Palatino" charset="0"/>
                <a:ea typeface="ヒラギノ明朝 ProN W3" charset="0"/>
                <a:cs typeface="ヒラギノ明朝 ProN W3" charset="0"/>
                <a:sym typeface="Palatino" charset="0"/>
              </a:rPr>
              <a:t>Fundamental Science with a large scale international coll.</a:t>
            </a:r>
            <a:endParaRPr lang="en-US" altLang="ja-JP" sz="2200" dirty="0">
              <a:solidFill>
                <a:srgbClr val="424D43"/>
              </a:solidFill>
              <a:latin typeface="Palatino" charset="0"/>
              <a:ea typeface="ヒラギノ明朝 ProN W3" charset="0"/>
              <a:cs typeface="ヒラギノ明朝 ProN W3" charset="0"/>
              <a:sym typeface="Palatino" charset="0"/>
            </a:endParaRPr>
          </a:p>
        </p:txBody>
      </p:sp>
    </p:spTree>
    <p:extLst>
      <p:ext uri="{BB962C8B-B14F-4D97-AF65-F5344CB8AC3E}">
        <p14:creationId xmlns:p14="http://schemas.microsoft.com/office/powerpoint/2010/main" val="886683904"/>
      </p:ext>
    </p:extLst>
  </p:cSld>
  <p:clrMapOvr>
    <a:masterClrMapping/>
  </p:clrMapOvr>
  <mc:AlternateContent xmlns:mc="http://schemas.openxmlformats.org/markup-compatibility/2006" xmlns:p14="http://schemas.microsoft.com/office/powerpoint/2010/main">
    <mc:Choice Requires="p14">
      <p:transition spd="slow" p14:dur="2000" advTm="170848"/>
    </mc:Choice>
    <mc:Fallback xmlns="">
      <p:transition xmlns:p14="http://schemas.microsoft.com/office/powerpoint/2010/main" spd="slow" advTm="170848"/>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4" descr="J-PARC-Aer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2252736" y="2636925"/>
            <a:ext cx="4708728" cy="1000124"/>
          </a:xfrm>
          <a:prstGeom prst="rect">
            <a:avLst/>
          </a:prstGeom>
          <a:solidFill>
            <a:srgbClr val="9BBB59">
              <a:alpha val="30196"/>
            </a:srgbClr>
          </a:solidFill>
          <a:ln>
            <a:noFill/>
          </a:ln>
          <a:effectLst>
            <a:outerShdw blurRad="63500" dist="20000" dir="5400000" rotWithShape="0">
              <a:srgbClr val="000000">
                <a:alpha val="37999"/>
              </a:srgbClr>
            </a:outerShdw>
          </a:effectLst>
          <a:extLst>
            <a:ext uri="{91240B29-F687-4f45-9708-019B960494DF}">
              <a14:hiddenLine xmlns:a14="http://schemas.microsoft.com/office/drawing/2010/main" w="38100">
                <a:solidFill>
                  <a:srgbClr val="000000"/>
                </a:solidFill>
                <a:miter lim="800000"/>
                <a:headEnd/>
                <a:tailEnd/>
              </a14:hiddenLine>
            </a:ext>
          </a:extLst>
        </p:spPr>
        <p:txBody>
          <a:bodyPr wrap="none" lIns="91073" tIns="45540" rIns="91073" bIns="45540">
            <a:spAutoFit/>
          </a:bodyPr>
          <a:lstStyle/>
          <a:p>
            <a:pPr algn="ctr" defTabSz="455358">
              <a:defRPr/>
            </a:pPr>
            <a:r>
              <a:rPr lang="en-US" altLang="ja-JP" sz="4800" dirty="0">
                <a:solidFill>
                  <a:schemeClr val="lt1"/>
                </a:solidFill>
              </a:rPr>
              <a:t>Neutrino Program</a:t>
            </a:r>
            <a:br>
              <a:rPr lang="en-US" altLang="ja-JP" sz="4800" dirty="0">
                <a:solidFill>
                  <a:schemeClr val="lt1"/>
                </a:solidFill>
              </a:rPr>
            </a:br>
            <a:endParaRPr lang="en-US" altLang="ja-JP" sz="1100" i="1" dirty="0">
              <a:solidFill>
                <a:prstClr val="white"/>
              </a:solidFill>
              <a:latin typeface="Calibri"/>
              <a:ea typeface="ＭＳ Ｐゴシック"/>
            </a:endParaRPr>
          </a:p>
        </p:txBody>
      </p:sp>
    </p:spTree>
    <p:extLst>
      <p:ext uri="{BB962C8B-B14F-4D97-AF65-F5344CB8AC3E}">
        <p14:creationId xmlns:p14="http://schemas.microsoft.com/office/powerpoint/2010/main" val="19141548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56606"/>
            <a:ext cx="8229600" cy="902332"/>
          </a:xfrm>
        </p:spPr>
        <p:style>
          <a:lnRef idx="3">
            <a:schemeClr val="lt1"/>
          </a:lnRef>
          <a:fillRef idx="1">
            <a:schemeClr val="accent3"/>
          </a:fillRef>
          <a:effectRef idx="1">
            <a:schemeClr val="accent3"/>
          </a:effectRef>
          <a:fontRef idx="minor">
            <a:schemeClr val="lt1"/>
          </a:fontRef>
        </p:style>
        <p:txBody>
          <a:bodyPr>
            <a:normAutofit/>
          </a:bodyPr>
          <a:lstStyle/>
          <a:p>
            <a:r>
              <a:rPr kumimoji="1" lang="en-US" altLang="ja-JP" dirty="0" smtClean="0"/>
              <a:t>J-PARC</a:t>
            </a:r>
            <a:r>
              <a:rPr kumimoji="1" lang="ja-JP" altLang="en-US" dirty="0" smtClean="0"/>
              <a:t> </a:t>
            </a:r>
            <a:r>
              <a:rPr kumimoji="1" lang="en-US" altLang="ja-JP" dirty="0" smtClean="0"/>
              <a:t>Overview</a:t>
            </a:r>
            <a:endParaRPr kumimoji="1" lang="ja-JP" altLang="en-US" dirty="0"/>
          </a:p>
        </p:txBody>
      </p:sp>
      <p:pic>
        <p:nvPicPr>
          <p:cNvPr id="6" name="図 5" descr="スクリーンショット 2016-03-07 2.4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400" y="1069677"/>
            <a:ext cx="4754657" cy="3557772"/>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877" y="4367257"/>
            <a:ext cx="5082979" cy="24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11"/>
          <p:cNvPicPr>
            <a:picLocks noChangeAspect="1" noChangeArrowheads="1"/>
          </p:cNvPicPr>
          <p:nvPr/>
        </p:nvPicPr>
        <p:blipFill>
          <a:blip r:embed="rId4"/>
          <a:srcRect/>
          <a:stretch>
            <a:fillRect/>
          </a:stretch>
        </p:blipFill>
        <p:spPr bwMode="auto">
          <a:xfrm>
            <a:off x="167142" y="4031993"/>
            <a:ext cx="3758392" cy="1747511"/>
          </a:xfrm>
          <a:prstGeom prst="rect">
            <a:avLst/>
          </a:prstGeom>
          <a:noFill/>
          <a:ln w="9525">
            <a:noFill/>
            <a:miter lim="800000"/>
            <a:headEnd/>
            <a:tailEnd/>
          </a:ln>
        </p:spPr>
      </p:pic>
      <p:pic>
        <p:nvPicPr>
          <p:cNvPr id="9" name="Picture 10"/>
          <p:cNvPicPr>
            <a:picLocks noChangeAspect="1" noChangeArrowheads="1"/>
          </p:cNvPicPr>
          <p:nvPr/>
        </p:nvPicPr>
        <p:blipFill>
          <a:blip r:embed="rId5"/>
          <a:srcRect/>
          <a:stretch>
            <a:fillRect/>
          </a:stretch>
        </p:blipFill>
        <p:spPr bwMode="auto">
          <a:xfrm>
            <a:off x="223669" y="1868336"/>
            <a:ext cx="3291342" cy="1880074"/>
          </a:xfrm>
          <a:prstGeom prst="rect">
            <a:avLst/>
          </a:prstGeom>
          <a:noFill/>
          <a:ln w="9525">
            <a:noFill/>
            <a:miter lim="800000"/>
            <a:headEnd/>
            <a:tailEnd/>
          </a:ln>
        </p:spPr>
      </p:pic>
      <p:sp>
        <p:nvSpPr>
          <p:cNvPr id="5" name="コンテンツ プレースホルダー 4"/>
          <p:cNvSpPr>
            <a:spLocks noGrp="1"/>
          </p:cNvSpPr>
          <p:nvPr>
            <p:ph idx="1"/>
          </p:nvPr>
        </p:nvSpPr>
        <p:spPr>
          <a:xfrm>
            <a:off x="56124" y="1254863"/>
            <a:ext cx="4589686" cy="5261978"/>
          </a:xfrm>
          <a:solidFill>
            <a:schemeClr val="bg1">
              <a:alpha val="58000"/>
            </a:schemeClr>
          </a:solidFill>
          <a:effectLst>
            <a:softEdge rad="114300"/>
          </a:effectLst>
        </p:spPr>
        <p:txBody>
          <a:bodyPr>
            <a:normAutofit fontScale="85000" lnSpcReduction="20000"/>
          </a:bodyPr>
          <a:lstStyle/>
          <a:p>
            <a:r>
              <a:rPr kumimoji="1" lang="en-US" altLang="ja-JP" dirty="0" smtClean="0">
                <a:effectLst>
                  <a:outerShdw blurRad="50800" dist="38100" dir="2700000" algn="tl" rotWithShape="0">
                    <a:srgbClr val="000000">
                      <a:alpha val="43000"/>
                    </a:srgbClr>
                  </a:outerShdw>
                </a:effectLst>
              </a:rPr>
              <a:t>Multi-purpose research facility with hi-intensity proton driver:</a:t>
            </a:r>
          </a:p>
          <a:p>
            <a:pPr lvl="1"/>
            <a:r>
              <a:rPr lang="en-US" altLang="ja-JP" dirty="0" smtClean="0">
                <a:effectLst>
                  <a:outerShdw blurRad="50800" dist="38100" dir="2700000" algn="tl" rotWithShape="0">
                    <a:srgbClr val="000000">
                      <a:alpha val="43000"/>
                    </a:srgbClr>
                  </a:outerShdw>
                </a:effectLst>
              </a:rPr>
              <a:t>Material and Life Science</a:t>
            </a:r>
          </a:p>
          <a:p>
            <a:pPr lvl="1"/>
            <a:r>
              <a:rPr kumimoji="1" lang="en-US" altLang="ja-JP" dirty="0" smtClean="0">
                <a:effectLst>
                  <a:outerShdw blurRad="50800" dist="38100" dir="2700000" algn="tl" rotWithShape="0">
                    <a:srgbClr val="000000">
                      <a:alpha val="43000"/>
                    </a:srgbClr>
                  </a:outerShdw>
                </a:effectLst>
              </a:rPr>
              <a:t>Particle and Nuclear Physics</a:t>
            </a:r>
          </a:p>
          <a:p>
            <a:pPr lvl="1"/>
            <a:r>
              <a:rPr lang="en-US" altLang="ja-JP" dirty="0" smtClean="0">
                <a:effectLst>
                  <a:outerShdw blurRad="50800" dist="38100" dir="2700000" algn="tl" rotWithShape="0">
                    <a:srgbClr val="000000">
                      <a:alpha val="43000"/>
                    </a:srgbClr>
                  </a:outerShdw>
                </a:effectLst>
              </a:rPr>
              <a:t>ADS R&amp;D</a:t>
            </a:r>
          </a:p>
          <a:p>
            <a:r>
              <a:rPr lang="en-US" altLang="ja-JP" dirty="0" smtClean="0">
                <a:effectLst>
                  <a:outerShdw blurRad="50800" dist="38100" dir="2700000" algn="tl" rotWithShape="0">
                    <a:srgbClr val="000000">
                      <a:alpha val="43000"/>
                    </a:srgbClr>
                  </a:outerShdw>
                </a:effectLst>
              </a:rPr>
              <a:t>Jointly operated by two organizations:</a:t>
            </a:r>
          </a:p>
          <a:p>
            <a:pPr lvl="1"/>
            <a:r>
              <a:rPr lang="en-US" altLang="ja-JP" dirty="0" smtClean="0">
                <a:effectLst>
                  <a:outerShdw blurRad="50800" dist="38100" dir="2700000" algn="tl" rotWithShape="0">
                    <a:srgbClr val="000000">
                      <a:alpha val="43000"/>
                    </a:srgbClr>
                  </a:outerShdw>
                </a:effectLst>
              </a:rPr>
              <a:t>KEK</a:t>
            </a:r>
            <a:r>
              <a:rPr lang="en-US" altLang="en-US" dirty="0" smtClean="0">
                <a:effectLst>
                  <a:outerShdw blurRad="50800" dist="38100" dir="2700000" algn="tl" rotWithShape="0">
                    <a:srgbClr val="000000">
                      <a:alpha val="43000"/>
                    </a:srgbClr>
                  </a:outerShdw>
                </a:effectLst>
              </a:rPr>
              <a:t>, and </a:t>
            </a:r>
            <a:endParaRPr lang="en-US" altLang="ja-JP" dirty="0" smtClean="0">
              <a:effectLst>
                <a:outerShdw blurRad="50800" dist="38100" dir="2700000" algn="tl" rotWithShape="0">
                  <a:srgbClr val="000000">
                    <a:alpha val="43000"/>
                  </a:srgbClr>
                </a:outerShdw>
              </a:effectLst>
            </a:endParaRPr>
          </a:p>
          <a:p>
            <a:pPr lvl="1"/>
            <a:r>
              <a:rPr lang="en-US" altLang="ja-JP" dirty="0" smtClean="0">
                <a:effectLst>
                  <a:outerShdw blurRad="50800" dist="38100" dir="2700000" algn="tl" rotWithShape="0">
                    <a:srgbClr val="000000">
                      <a:alpha val="43000"/>
                    </a:srgbClr>
                  </a:outerShdw>
                </a:effectLst>
              </a:rPr>
              <a:t>JAEA</a:t>
            </a:r>
          </a:p>
          <a:p>
            <a:r>
              <a:rPr lang="en-US" altLang="ja-JP" dirty="0" smtClean="0">
                <a:effectLst>
                  <a:outerShdw blurRad="50800" dist="38100" dir="2700000" algn="tl" rotWithShape="0">
                    <a:srgbClr val="000000">
                      <a:alpha val="43000"/>
                    </a:srgbClr>
                  </a:outerShdw>
                </a:effectLst>
              </a:rPr>
              <a:t>For origin of</a:t>
            </a:r>
          </a:p>
          <a:p>
            <a:pPr lvl="1"/>
            <a:r>
              <a:rPr lang="en-US" altLang="ja-JP" dirty="0" smtClean="0">
                <a:effectLst>
                  <a:outerShdw blurRad="50800" dist="38100" dir="2700000" algn="tl" rotWithShape="0">
                    <a:srgbClr val="000000">
                      <a:alpha val="43000"/>
                    </a:srgbClr>
                  </a:outerShdw>
                </a:effectLst>
              </a:rPr>
              <a:t>Matter and Universe</a:t>
            </a:r>
          </a:p>
          <a:p>
            <a:pPr lvl="1"/>
            <a:r>
              <a:rPr lang="en-US" altLang="ja-JP" dirty="0" smtClean="0">
                <a:effectLst>
                  <a:outerShdw blurRad="50800" dist="38100" dir="2700000" algn="tl" rotWithShape="0">
                    <a:srgbClr val="000000">
                      <a:alpha val="43000"/>
                    </a:srgbClr>
                  </a:outerShdw>
                </a:effectLst>
              </a:rPr>
              <a:t>Diversity of material and life</a:t>
            </a:r>
          </a:p>
          <a:p>
            <a:pPr lvl="1"/>
            <a:endParaRPr lang="en-US" altLang="ja-JP" dirty="0" smtClean="0">
              <a:effectLst>
                <a:outerShdw blurRad="50800" dist="38100" dir="2700000" algn="tl" rotWithShape="0">
                  <a:srgbClr val="000000">
                    <a:alpha val="43000"/>
                  </a:srgbClr>
                </a:outerShdw>
              </a:effectLst>
            </a:endParaRPr>
          </a:p>
          <a:p>
            <a:endParaRPr lang="en-US" altLang="ja-JP" dirty="0" smtClean="0">
              <a:effectLst>
                <a:outerShdw blurRad="50800" dist="38100" dir="2700000" algn="tl" rotWithShape="0">
                  <a:srgbClr val="000000">
                    <a:alpha val="43000"/>
                  </a:srgbClr>
                </a:outerShdw>
              </a:effectLst>
            </a:endParaRPr>
          </a:p>
          <a:p>
            <a:endParaRPr kumimoji="1" lang="ja-JP" altLang="en-U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511789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5.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5757"/>
          </a:xfrm>
          <a:prstGeom prst="rect">
            <a:avLst/>
          </a:prstGeom>
        </p:spPr>
      </p:pic>
      <p:sp>
        <p:nvSpPr>
          <p:cNvPr id="4" name="テキスト ボックス 3"/>
          <p:cNvSpPr txBox="1"/>
          <p:nvPr/>
        </p:nvSpPr>
        <p:spPr>
          <a:xfrm>
            <a:off x="3943049" y="6171934"/>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1337024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87" y="0"/>
            <a:ext cx="9156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タイトル 1"/>
          <p:cNvSpPr>
            <a:spLocks noGrp="1"/>
          </p:cNvSpPr>
          <p:nvPr>
            <p:ph type="title"/>
          </p:nvPr>
        </p:nvSpPr>
        <p:spPr>
          <a:xfrm>
            <a:off x="457200" y="122239"/>
            <a:ext cx="8229600" cy="893762"/>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Goal of T2K</a:t>
            </a:r>
            <a:endParaRPr kumimoji="1" lang="ja-JP" altLang="en-US" dirty="0"/>
          </a:p>
        </p:txBody>
      </p:sp>
      <p:pic>
        <p:nvPicPr>
          <p:cNvPr id="4" name="図 3" descr="T2K-Layout-Birdseye-CPV-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1009" y="1750649"/>
            <a:ext cx="7746486" cy="5020149"/>
          </a:xfrm>
          <a:prstGeom prst="rect">
            <a:avLst/>
          </a:prstGeom>
        </p:spPr>
      </p:pic>
      <p:sp>
        <p:nvSpPr>
          <p:cNvPr id="7" name="テキスト ボックス 6"/>
          <p:cNvSpPr txBox="1"/>
          <p:nvPr/>
        </p:nvSpPr>
        <p:spPr>
          <a:xfrm>
            <a:off x="21565" y="1081199"/>
            <a:ext cx="6454304" cy="525100"/>
          </a:xfrm>
          <a:prstGeom prst="rect">
            <a:avLst/>
          </a:prstGeom>
        </p:spPr>
        <p:style>
          <a:lnRef idx="3">
            <a:schemeClr val="lt1"/>
          </a:lnRef>
          <a:fillRef idx="1">
            <a:schemeClr val="accent1"/>
          </a:fillRef>
          <a:effectRef idx="1">
            <a:schemeClr val="accent1"/>
          </a:effectRef>
          <a:fontRef idx="minor">
            <a:schemeClr val="lt1"/>
          </a:fontRef>
        </p:style>
        <p:txBody>
          <a:bodyPr wrap="square" lIns="90563" tIns="45282" rIns="90563" bIns="45282" rtlCol="0">
            <a:spAutoFit/>
          </a:bodyPr>
          <a:lstStyle/>
          <a:p>
            <a:pPr defTabSz="451328"/>
            <a:r>
              <a:rPr lang="en-US" altLang="ja-JP" sz="2800" dirty="0">
                <a:solidFill>
                  <a:prstClr val="white"/>
                </a:solidFill>
                <a:latin typeface="Calibri"/>
                <a:ea typeface="ＭＳ Ｐゴシック"/>
              </a:rPr>
              <a:t>Neutrino and anti-neutrino behave same?</a:t>
            </a:r>
            <a:endParaRPr lang="ja-JP" altLang="en-US" sz="2800" dirty="0">
              <a:solidFill>
                <a:prstClr val="white"/>
              </a:solidFill>
              <a:latin typeface="Calibri"/>
              <a:ea typeface="ＭＳ Ｐゴシック"/>
            </a:endParaRPr>
          </a:p>
        </p:txBody>
      </p:sp>
      <p:sp>
        <p:nvSpPr>
          <p:cNvPr id="8" name="テキスト ボックス 7"/>
          <p:cNvSpPr txBox="1"/>
          <p:nvPr/>
        </p:nvSpPr>
        <p:spPr>
          <a:xfrm>
            <a:off x="116508" y="4206024"/>
            <a:ext cx="3047910" cy="1584908"/>
          </a:xfrm>
          <a:prstGeom prst="rect">
            <a:avLst/>
          </a:prstGeom>
        </p:spPr>
        <p:style>
          <a:lnRef idx="3">
            <a:schemeClr val="lt1"/>
          </a:lnRef>
          <a:fillRef idx="1">
            <a:schemeClr val="accent4"/>
          </a:fillRef>
          <a:effectRef idx="1">
            <a:schemeClr val="accent4"/>
          </a:effectRef>
          <a:fontRef idx="minor">
            <a:schemeClr val="lt1"/>
          </a:fontRef>
        </p:style>
        <p:txBody>
          <a:bodyPr wrap="square" lIns="90563" tIns="45282" rIns="90563" bIns="45282" rtlCol="0">
            <a:spAutoFit/>
          </a:bodyPr>
          <a:lstStyle/>
          <a:p>
            <a:pPr defTabSz="451328"/>
            <a:r>
              <a:rPr lang="en-US" altLang="ja-JP" sz="3200" dirty="0">
                <a:solidFill>
                  <a:prstClr val="white"/>
                </a:solidFill>
                <a:latin typeface="Calibri"/>
                <a:ea typeface="ＭＳ Ｐゴシック"/>
              </a:rPr>
              <a:t>Search for CP Violation beyond CKM</a:t>
            </a:r>
          </a:p>
        </p:txBody>
      </p:sp>
      <p:sp>
        <p:nvSpPr>
          <p:cNvPr id="13" name="テキスト ボックス 12"/>
          <p:cNvSpPr txBox="1"/>
          <p:nvPr/>
        </p:nvSpPr>
        <p:spPr>
          <a:xfrm>
            <a:off x="104417" y="6124346"/>
            <a:ext cx="3214225" cy="645711"/>
          </a:xfrm>
          <a:prstGeom prst="rect">
            <a:avLst/>
          </a:prstGeom>
        </p:spPr>
        <p:style>
          <a:lnRef idx="3">
            <a:schemeClr val="lt1"/>
          </a:lnRef>
          <a:fillRef idx="1">
            <a:schemeClr val="accent2"/>
          </a:fillRef>
          <a:effectRef idx="1">
            <a:schemeClr val="accent2"/>
          </a:effectRef>
          <a:fontRef idx="minor">
            <a:schemeClr val="lt1"/>
          </a:fontRef>
        </p:style>
        <p:txBody>
          <a:bodyPr wrap="none" lIns="90563" tIns="45282" rIns="90563" bIns="45282" rtlCol="0">
            <a:spAutoFit/>
          </a:bodyPr>
          <a:lstStyle/>
          <a:p>
            <a:pPr defTabSz="451328"/>
            <a:r>
              <a:rPr lang="en-US" altLang="ja-JP" sz="3600" dirty="0">
                <a:solidFill>
                  <a:prstClr val="white"/>
                </a:solidFill>
                <a:latin typeface="Calibri"/>
                <a:ea typeface="ＭＳ Ｐゴシック"/>
              </a:rPr>
              <a:t>Origin of Matter</a:t>
            </a:r>
            <a:endParaRPr lang="ja-JP" altLang="en-US" sz="3600" dirty="0">
              <a:solidFill>
                <a:prstClr val="white"/>
              </a:solidFill>
              <a:latin typeface="Calibri"/>
              <a:ea typeface="ＭＳ Ｐゴシック"/>
            </a:endParaRPr>
          </a:p>
        </p:txBody>
      </p:sp>
      <p:pic>
        <p:nvPicPr>
          <p:cNvPr id="9" name="図 8"/>
          <p:cNvPicPr>
            <a:picLocks noChangeAspect="1"/>
          </p:cNvPicPr>
          <p:nvPr/>
        </p:nvPicPr>
        <p:blipFill>
          <a:blip r:embed="rId4"/>
          <a:stretch>
            <a:fillRect/>
          </a:stretch>
        </p:blipFill>
        <p:spPr>
          <a:xfrm>
            <a:off x="1588574" y="5303034"/>
            <a:ext cx="667051" cy="904324"/>
          </a:xfrm>
          <a:prstGeom prst="rect">
            <a:avLst/>
          </a:prstGeom>
        </p:spPr>
      </p:pic>
      <p:pic>
        <p:nvPicPr>
          <p:cNvPr id="10" name="図 9"/>
          <p:cNvPicPr>
            <a:picLocks noChangeAspect="1"/>
          </p:cNvPicPr>
          <p:nvPr/>
        </p:nvPicPr>
        <p:blipFill>
          <a:blip r:embed="rId5"/>
          <a:stretch>
            <a:fillRect/>
          </a:stretch>
        </p:blipFill>
        <p:spPr>
          <a:xfrm>
            <a:off x="2227544" y="5323418"/>
            <a:ext cx="667051" cy="904324"/>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a:ext>
            </a:extLst>
          </a:blip>
          <a:srcRect b="-7788"/>
          <a:stretch/>
        </p:blipFill>
        <p:spPr>
          <a:xfrm>
            <a:off x="1048744" y="5334784"/>
            <a:ext cx="539774" cy="743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279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116505" y="-13882"/>
            <a:ext cx="8929688" cy="2223492"/>
          </a:xfrm>
          <a:prstGeom prst="rect">
            <a:avLst/>
          </a:prstGeom>
          <a:ln>
            <a:noFill/>
          </a:ln>
          <a:effectLst>
            <a:softEdge rad="112500"/>
          </a:effectLst>
        </p:spPr>
      </p:pic>
      <p:sp>
        <p:nvSpPr>
          <p:cNvPr id="3" name="コンテンツ プレースホルダー 2"/>
          <p:cNvSpPr>
            <a:spLocks noGrp="1"/>
          </p:cNvSpPr>
          <p:nvPr>
            <p:ph idx="1"/>
          </p:nvPr>
        </p:nvSpPr>
        <p:spPr>
          <a:xfrm>
            <a:off x="562143" y="5882407"/>
            <a:ext cx="8233172" cy="691456"/>
          </a:xfrm>
        </p:spPr>
        <p:txBody>
          <a:bodyPr/>
          <a:lstStyle/>
          <a:p>
            <a:r>
              <a:rPr kumimoji="1" lang="en-US" altLang="ja-JP" dirty="0" smtClean="0"/>
              <a:t>For Discovery of Neutrino Oscillation</a:t>
            </a:r>
            <a:endParaRPr kumimoji="1" lang="ja-JP" altLang="en-US" dirty="0"/>
          </a:p>
        </p:txBody>
      </p:sp>
      <p:pic>
        <p:nvPicPr>
          <p:cNvPr id="4" name="図 3"/>
          <p:cNvPicPr>
            <a:picLocks noChangeAspect="1"/>
          </p:cNvPicPr>
          <p:nvPr/>
        </p:nvPicPr>
        <p:blipFill>
          <a:blip r:embed="rId3"/>
          <a:stretch>
            <a:fillRect/>
          </a:stretch>
        </p:blipFill>
        <p:spPr>
          <a:xfrm>
            <a:off x="1788137" y="1846233"/>
            <a:ext cx="2919342" cy="4051522"/>
          </a:xfrm>
          <a:prstGeom prst="rect">
            <a:avLst/>
          </a:prstGeom>
        </p:spPr>
      </p:pic>
      <p:pic>
        <p:nvPicPr>
          <p:cNvPr id="5" name="図 4"/>
          <p:cNvPicPr>
            <a:picLocks noChangeAspect="1"/>
          </p:cNvPicPr>
          <p:nvPr/>
        </p:nvPicPr>
        <p:blipFill>
          <a:blip r:embed="rId4"/>
          <a:stretch>
            <a:fillRect/>
          </a:stretch>
        </p:blipFill>
        <p:spPr>
          <a:xfrm>
            <a:off x="4705901" y="1846231"/>
            <a:ext cx="2908285" cy="4036176"/>
          </a:xfrm>
          <a:prstGeom prst="rect">
            <a:avLst/>
          </a:prstGeom>
        </p:spPr>
      </p:pic>
      <p:sp>
        <p:nvSpPr>
          <p:cNvPr id="6" name="テキスト ボックス 5"/>
          <p:cNvSpPr txBox="1"/>
          <p:nvPr/>
        </p:nvSpPr>
        <p:spPr>
          <a:xfrm>
            <a:off x="4774525" y="6484600"/>
            <a:ext cx="1576139" cy="373402"/>
          </a:xfrm>
          <a:prstGeom prst="rect">
            <a:avLst/>
          </a:prstGeom>
          <a:noFill/>
        </p:spPr>
        <p:txBody>
          <a:bodyPr wrap="none" lIns="90961" tIns="45481" rIns="90961" bIns="45481" rtlCol="0">
            <a:spAutoFit/>
          </a:bodyPr>
          <a:lstStyle/>
          <a:p>
            <a:pPr defTabSz="453434"/>
            <a:r>
              <a:rPr lang="en-US" altLang="ja-JP" dirty="0">
                <a:solidFill>
                  <a:srgbClr val="424D43"/>
                </a:solidFill>
                <a:latin typeface="Palatino"/>
                <a:ea typeface="ヒラギノ明朝 ProN W3"/>
                <a:cs typeface="ヒラギノ明朝 ProN W3"/>
                <a:sym typeface="Palatino" charset="0"/>
              </a:rPr>
              <a:t>Pictures from</a:t>
            </a:r>
            <a:endParaRPr lang="ja-JP" altLang="en-US" dirty="0">
              <a:solidFill>
                <a:srgbClr val="424D43"/>
              </a:solidFill>
              <a:latin typeface="Palatino"/>
              <a:ea typeface="ヒラギノ明朝 ProN W3"/>
              <a:cs typeface="ヒラギノ明朝 ProN W3"/>
              <a:sym typeface="Palatino" charset="0"/>
            </a:endParaRPr>
          </a:p>
        </p:txBody>
      </p:sp>
      <p:sp>
        <p:nvSpPr>
          <p:cNvPr id="7" name="テキスト ボックス 6"/>
          <p:cNvSpPr txBox="1"/>
          <p:nvPr/>
        </p:nvSpPr>
        <p:spPr>
          <a:xfrm>
            <a:off x="2025313" y="5713087"/>
            <a:ext cx="2417780" cy="373650"/>
          </a:xfrm>
          <a:prstGeom prst="rect">
            <a:avLst/>
          </a:prstGeom>
          <a:noFill/>
        </p:spPr>
        <p:txBody>
          <a:bodyPr wrap="none" lIns="90961" tIns="45481" rIns="90961" bIns="45481" rtlCol="0">
            <a:spAutoFit/>
          </a:bodyPr>
          <a:lstStyle/>
          <a:p>
            <a:pPr defTabSz="453434"/>
            <a:r>
              <a:rPr lang="en-US" altLang="ja-JP" dirty="0">
                <a:solidFill>
                  <a:srgbClr val="000000">
                    <a:lumMod val="85000"/>
                    <a:lumOff val="15000"/>
                  </a:srgbClr>
                </a:solidFill>
                <a:latin typeface="Palatino"/>
                <a:ea typeface="ヒラギノ明朝 ProN W3"/>
                <a:cs typeface="ヒラギノ明朝 ProN W3"/>
                <a:sym typeface="Palatino" charset="0"/>
              </a:rPr>
              <a:t>Prof. </a:t>
            </a:r>
            <a:r>
              <a:rPr lang="en-US" altLang="ja-JP" dirty="0" err="1">
                <a:solidFill>
                  <a:srgbClr val="000000">
                    <a:lumMod val="85000"/>
                    <a:lumOff val="15000"/>
                  </a:srgbClr>
                </a:solidFill>
                <a:latin typeface="Palatino"/>
                <a:ea typeface="ヒラギノ明朝 ProN W3"/>
                <a:cs typeface="ヒラギノ明朝 ProN W3"/>
                <a:sym typeface="Palatino" charset="0"/>
              </a:rPr>
              <a:t>Takaaki</a:t>
            </a:r>
            <a:r>
              <a:rPr lang="en-US" altLang="ja-JP" dirty="0">
                <a:solidFill>
                  <a:srgbClr val="000000">
                    <a:lumMod val="85000"/>
                    <a:lumOff val="15000"/>
                  </a:srgbClr>
                </a:solidFill>
                <a:latin typeface="Palatino"/>
                <a:ea typeface="ヒラギノ明朝 ProN W3"/>
                <a:cs typeface="ヒラギノ明朝 ProN W3"/>
                <a:sym typeface="Palatino" charset="0"/>
              </a:rPr>
              <a:t> KAJITA</a:t>
            </a:r>
            <a:endParaRPr lang="ja-JP" altLang="en-US" dirty="0">
              <a:solidFill>
                <a:srgbClr val="000000">
                  <a:lumMod val="85000"/>
                  <a:lumOff val="15000"/>
                </a:srgbClr>
              </a:solidFill>
              <a:latin typeface="Palatino"/>
              <a:ea typeface="ヒラギノ明朝 ProN W3"/>
              <a:cs typeface="ヒラギノ明朝 ProN W3"/>
              <a:sym typeface="Palatino" charset="0"/>
            </a:endParaRPr>
          </a:p>
        </p:txBody>
      </p:sp>
      <p:sp>
        <p:nvSpPr>
          <p:cNvPr id="8" name="テキスト ボックス 7"/>
          <p:cNvSpPr txBox="1"/>
          <p:nvPr/>
        </p:nvSpPr>
        <p:spPr>
          <a:xfrm>
            <a:off x="4759345" y="5699216"/>
            <a:ext cx="2870632" cy="373650"/>
          </a:xfrm>
          <a:prstGeom prst="rect">
            <a:avLst/>
          </a:prstGeom>
          <a:noFill/>
        </p:spPr>
        <p:txBody>
          <a:bodyPr wrap="none" lIns="90961" tIns="45481" rIns="90961" bIns="45481" rtlCol="0">
            <a:spAutoFit/>
          </a:bodyPr>
          <a:lstStyle/>
          <a:p>
            <a:pPr defTabSz="453434"/>
            <a:r>
              <a:rPr lang="en-US" altLang="ja-JP" dirty="0">
                <a:solidFill>
                  <a:srgbClr val="262626"/>
                </a:solidFill>
                <a:latin typeface="Palatino"/>
                <a:ea typeface="ヒラギノ明朝 ProN W3"/>
                <a:cs typeface="ヒラギノ明朝 ProN W3"/>
                <a:sym typeface="Palatino" charset="0"/>
              </a:rPr>
              <a:t>Prof. Arthur B. McDonald</a:t>
            </a:r>
            <a:endParaRPr lang="ja-JP" altLang="en-US" dirty="0">
              <a:solidFill>
                <a:srgbClr val="262626"/>
              </a:solidFill>
              <a:latin typeface="Palatino"/>
              <a:ea typeface="ヒラギノ明朝 ProN W3"/>
              <a:cs typeface="ヒラギノ明朝 ProN W3"/>
              <a:sym typeface="Palatino" charset="0"/>
            </a:endParaRPr>
          </a:p>
        </p:txBody>
      </p:sp>
      <p:pic>
        <p:nvPicPr>
          <p:cNvPr id="9" name="図 8"/>
          <p:cNvPicPr>
            <a:picLocks noChangeAspect="1"/>
          </p:cNvPicPr>
          <p:nvPr/>
        </p:nvPicPr>
        <p:blipFill>
          <a:blip r:embed="rId5"/>
          <a:stretch>
            <a:fillRect/>
          </a:stretch>
        </p:blipFill>
        <p:spPr>
          <a:xfrm>
            <a:off x="6627605" y="6365576"/>
            <a:ext cx="2450522" cy="455676"/>
          </a:xfrm>
          <a:prstGeom prst="rect">
            <a:avLst/>
          </a:prstGeom>
        </p:spPr>
      </p:pic>
      <p:sp>
        <p:nvSpPr>
          <p:cNvPr id="2" name="タイトル 1"/>
          <p:cNvSpPr>
            <a:spLocks noGrp="1"/>
          </p:cNvSpPr>
          <p:nvPr>
            <p:ph type="title"/>
          </p:nvPr>
        </p:nvSpPr>
        <p:spPr>
          <a:xfrm>
            <a:off x="1837996" y="4329259"/>
            <a:ext cx="5873153" cy="1428750"/>
          </a:xfrm>
        </p:spPr>
        <p:txBody>
          <a:bodyPr/>
          <a:lstStyle/>
          <a:p>
            <a:r>
              <a:rPr kumimoji="1" lang="en-US" altLang="ja-JP" dirty="0" smtClean="0"/>
              <a:t>Congratulations!</a:t>
            </a:r>
            <a:endParaRPr kumimoji="1" lang="ja-JP" altLang="en-US" dirty="0"/>
          </a:p>
        </p:txBody>
      </p:sp>
    </p:spTree>
    <p:extLst>
      <p:ext uri="{BB962C8B-B14F-4D97-AF65-F5344CB8AC3E}">
        <p14:creationId xmlns:p14="http://schemas.microsoft.com/office/powerpoint/2010/main" val="590953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2016-03-08 16.06.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5335" cy="6858000"/>
          </a:xfrm>
          <a:prstGeom prst="rect">
            <a:avLst/>
          </a:prstGeom>
        </p:spPr>
      </p:pic>
    </p:spTree>
    <p:extLst>
      <p:ext uri="{BB962C8B-B14F-4D97-AF65-F5344CB8AC3E}">
        <p14:creationId xmlns:p14="http://schemas.microsoft.com/office/powerpoint/2010/main" val="3825563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3-08 16.07.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09591"/>
          </a:xfrm>
          <a:prstGeom prst="rect">
            <a:avLst/>
          </a:prstGeom>
        </p:spPr>
      </p:pic>
    </p:spTree>
    <p:extLst>
      <p:ext uri="{BB962C8B-B14F-4D97-AF65-F5344CB8AC3E}">
        <p14:creationId xmlns:p14="http://schemas.microsoft.com/office/powerpoint/2010/main" val="183000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3-08 16.07.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152"/>
          </a:xfrm>
          <a:prstGeom prst="rect">
            <a:avLst/>
          </a:prstGeom>
        </p:spPr>
      </p:pic>
    </p:spTree>
    <p:extLst>
      <p:ext uri="{BB962C8B-B14F-4D97-AF65-F5344CB8AC3E}">
        <p14:creationId xmlns:p14="http://schemas.microsoft.com/office/powerpoint/2010/main" val="848597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3-08 16.0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3623"/>
          </a:xfrm>
          <a:prstGeom prst="rect">
            <a:avLst/>
          </a:prstGeom>
        </p:spPr>
      </p:pic>
    </p:spTree>
    <p:extLst>
      <p:ext uri="{BB962C8B-B14F-4D97-AF65-F5344CB8AC3E}">
        <p14:creationId xmlns:p14="http://schemas.microsoft.com/office/powerpoint/2010/main" val="2578411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3-08 16.09.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152"/>
          </a:xfrm>
          <a:prstGeom prst="rect">
            <a:avLst/>
          </a:prstGeom>
        </p:spPr>
      </p:pic>
    </p:spTree>
    <p:extLst>
      <p:ext uri="{BB962C8B-B14F-4D97-AF65-F5344CB8AC3E}">
        <p14:creationId xmlns:p14="http://schemas.microsoft.com/office/powerpoint/2010/main" val="57052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3-08 16.0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312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4" descr="hadron_hall_old_COMET_A_12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271" y="213199"/>
            <a:ext cx="8369350" cy="64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rot="20654270">
            <a:off x="3050649" y="3823075"/>
            <a:ext cx="3711401" cy="492249"/>
          </a:xfrm>
          <a:prstGeom prst="rect">
            <a:avLst/>
          </a:prstGeom>
          <a:solidFill>
            <a:schemeClr val="accent6">
              <a:alpha val="24000"/>
            </a:schemeClr>
          </a:solidFill>
          <a:ln w="47625"/>
        </p:spPr>
        <p:style>
          <a:lnRef idx="1">
            <a:schemeClr val="accent2"/>
          </a:lnRef>
          <a:fillRef idx="3">
            <a:schemeClr val="accent2"/>
          </a:fillRef>
          <a:effectRef idx="2">
            <a:schemeClr val="accent2"/>
          </a:effectRef>
          <a:fontRef idx="minor">
            <a:schemeClr val="lt1"/>
          </a:fontRef>
        </p:style>
        <p:txBody>
          <a:bodyPr lIns="91118" tIns="45559" rIns="91118" bIns="45559" anchor="ctr"/>
          <a:lstStyle/>
          <a:p>
            <a:pPr algn="ctr" defTabSz="641259" fontAlgn="base">
              <a:spcBef>
                <a:spcPct val="0"/>
              </a:spcBef>
              <a:spcAft>
                <a:spcPct val="0"/>
              </a:spcAft>
              <a:defRPr/>
            </a:pPr>
            <a:endParaRPr lang="ja-JP" altLang="en-US" sz="2200">
              <a:solidFill>
                <a:srgbClr val="FFFFFF"/>
              </a:solidFill>
              <a:latin typeface="Calibri" charset="0"/>
              <a:ea typeface="ＭＳ Ｐゴシック" charset="0"/>
              <a:cs typeface="ＭＳ Ｐゴシック" charset="0"/>
              <a:sym typeface="Palatino" charset="0"/>
            </a:endParaRPr>
          </a:p>
        </p:txBody>
      </p:sp>
      <p:sp>
        <p:nvSpPr>
          <p:cNvPr id="6" name="フリーフォーム 5"/>
          <p:cNvSpPr/>
          <p:nvPr/>
        </p:nvSpPr>
        <p:spPr>
          <a:xfrm>
            <a:off x="4780732" y="3429000"/>
            <a:ext cx="4247182" cy="3038326"/>
          </a:xfrm>
          <a:custGeom>
            <a:avLst/>
            <a:gdLst>
              <a:gd name="connsiteX0" fmla="*/ 1701497 w 3193388"/>
              <a:gd name="connsiteY0" fmla="*/ 2021954 h 2021954"/>
              <a:gd name="connsiteX1" fmla="*/ 727452 w 3193388"/>
              <a:gd name="connsiteY1" fmla="*/ 973990 h 2021954"/>
              <a:gd name="connsiteX2" fmla="*/ 0 w 3193388"/>
              <a:gd name="connsiteY2" fmla="*/ 850700 h 2021954"/>
              <a:gd name="connsiteX3" fmla="*/ 147957 w 3193388"/>
              <a:gd name="connsiteY3" fmla="*/ 271238 h 2021954"/>
              <a:gd name="connsiteX4" fmla="*/ 1602859 w 3193388"/>
              <a:gd name="connsiteY4" fmla="*/ 394528 h 2021954"/>
              <a:gd name="connsiteX5" fmla="*/ 2317981 w 3193388"/>
              <a:gd name="connsiteY5" fmla="*/ 0 h 2021954"/>
              <a:gd name="connsiteX6" fmla="*/ 3193388 w 3193388"/>
              <a:gd name="connsiteY6" fmla="*/ 776726 h 2021954"/>
              <a:gd name="connsiteX7" fmla="*/ 1664507 w 3193388"/>
              <a:gd name="connsiteY7" fmla="*/ 1984967 h 20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388" h="2021954">
                <a:moveTo>
                  <a:pt x="1701497" y="2021954"/>
                </a:moveTo>
                <a:lnTo>
                  <a:pt x="727452" y="973990"/>
                </a:lnTo>
                <a:lnTo>
                  <a:pt x="0" y="850700"/>
                </a:lnTo>
                <a:lnTo>
                  <a:pt x="147957" y="271238"/>
                </a:lnTo>
                <a:lnTo>
                  <a:pt x="1602859" y="394528"/>
                </a:lnTo>
                <a:lnTo>
                  <a:pt x="2317981" y="0"/>
                </a:lnTo>
                <a:lnTo>
                  <a:pt x="3193388" y="776726"/>
                </a:lnTo>
                <a:lnTo>
                  <a:pt x="1664507" y="1984967"/>
                </a:lnTo>
              </a:path>
            </a:pathLst>
          </a:custGeom>
          <a:solidFill>
            <a:schemeClr val="accent1">
              <a:lumMod val="20000"/>
              <a:lumOff val="80000"/>
              <a:alpha val="30000"/>
            </a:schemeClr>
          </a:solidFill>
        </p:spPr>
        <p:style>
          <a:lnRef idx="2">
            <a:schemeClr val="accent1"/>
          </a:lnRef>
          <a:fillRef idx="0">
            <a:schemeClr val="accent1"/>
          </a:fillRef>
          <a:effectRef idx="1">
            <a:schemeClr val="accent1"/>
          </a:effectRef>
          <a:fontRef idx="minor">
            <a:schemeClr val="tx1"/>
          </a:fontRef>
        </p:style>
        <p:txBody>
          <a:bodyPr lIns="91118" tIns="45559" rIns="91118" bIns="45559" anchor="ctr"/>
          <a:lstStyle/>
          <a:p>
            <a:pPr algn="ctr" defTabSz="641259" fontAlgn="base">
              <a:spcBef>
                <a:spcPct val="0"/>
              </a:spcBef>
              <a:spcAft>
                <a:spcPct val="0"/>
              </a:spcAft>
              <a:defRPr/>
            </a:pPr>
            <a:endParaRPr lang="ja-JP" altLang="en-US" sz="2200">
              <a:solidFill>
                <a:prstClr val="black"/>
              </a:solidFill>
              <a:latin typeface="Calibri"/>
              <a:ea typeface="ＭＳ Ｐゴシック"/>
              <a:sym typeface="Palatino" charset="0"/>
            </a:endParaRPr>
          </a:p>
        </p:txBody>
      </p:sp>
      <p:sp>
        <p:nvSpPr>
          <p:cNvPr id="8" name="Text Box 7"/>
          <p:cNvSpPr txBox="1">
            <a:spLocks noChangeArrowheads="1"/>
          </p:cNvSpPr>
          <p:nvPr/>
        </p:nvSpPr>
        <p:spPr bwMode="auto">
          <a:xfrm>
            <a:off x="4926481" y="796208"/>
            <a:ext cx="1012613"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111" tIns="45557" rIns="91111" bIns="45557">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911162" fontAlgn="base">
              <a:spcAft>
                <a:spcPct val="0"/>
              </a:spcAft>
              <a:defRPr/>
            </a:pPr>
            <a:r>
              <a:rPr lang="en-US" altLang="ja-JP" sz="3100" dirty="0">
                <a:latin typeface="Arial"/>
                <a:ea typeface="ＭＳ Ｐゴシック"/>
                <a:sym typeface="Palatino" charset="0"/>
              </a:rPr>
              <a:t>K1.8</a:t>
            </a:r>
          </a:p>
        </p:txBody>
      </p:sp>
      <p:sp>
        <p:nvSpPr>
          <p:cNvPr id="9" name="Text Box 13"/>
          <p:cNvSpPr txBox="1">
            <a:spLocks noChangeArrowheads="1"/>
          </p:cNvSpPr>
          <p:nvPr/>
        </p:nvSpPr>
        <p:spPr bwMode="auto">
          <a:xfrm>
            <a:off x="5787606" y="1201043"/>
            <a:ext cx="2376413" cy="76348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111" tIns="45557" rIns="91111" bIns="45557">
            <a:spAutoFit/>
          </a:bodyPr>
          <a:lstStyle/>
          <a:p>
            <a:pPr defTabSz="911162" fontAlgn="base">
              <a:spcBef>
                <a:spcPct val="50000"/>
              </a:spcBef>
              <a:spcAft>
                <a:spcPct val="0"/>
              </a:spcAft>
              <a:defRPr/>
            </a:pPr>
            <a:r>
              <a:rPr lang="en-US" altLang="ja-JP" sz="2200" dirty="0">
                <a:solidFill>
                  <a:prstClr val="white"/>
                </a:solidFill>
                <a:latin typeface="Arial"/>
                <a:ea typeface="ＭＳ Ｐゴシック"/>
                <a:sym typeface="Palatino" charset="0"/>
              </a:rPr>
              <a:t>Strangeness Nuclear Physics</a:t>
            </a:r>
            <a:endParaRPr lang="ja-JP" altLang="en-US" sz="2200" dirty="0">
              <a:solidFill>
                <a:prstClr val="white"/>
              </a:solidFill>
              <a:latin typeface="Arial"/>
              <a:ea typeface="ＭＳ Ｐゴシック"/>
              <a:sym typeface="Palatino" charset="0"/>
            </a:endParaRPr>
          </a:p>
        </p:txBody>
      </p:sp>
      <p:sp>
        <p:nvSpPr>
          <p:cNvPr id="11" name="Text Box 14"/>
          <p:cNvSpPr txBox="1">
            <a:spLocks noChangeArrowheads="1"/>
          </p:cNvSpPr>
          <p:nvPr/>
        </p:nvSpPr>
        <p:spPr bwMode="auto">
          <a:xfrm>
            <a:off x="167432" y="2213447"/>
            <a:ext cx="2220144" cy="42862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111" tIns="45557" rIns="91111" bIns="45557">
            <a:spAutoFit/>
          </a:bodyPr>
          <a:lstStyle/>
          <a:p>
            <a:pPr defTabSz="911162" fontAlgn="base">
              <a:spcBef>
                <a:spcPct val="50000"/>
              </a:spcBef>
              <a:spcAft>
                <a:spcPct val="0"/>
              </a:spcAft>
              <a:defRPr/>
            </a:pPr>
            <a:r>
              <a:rPr lang="en-US" altLang="ja-JP" sz="2200" dirty="0">
                <a:solidFill>
                  <a:prstClr val="white"/>
                </a:solidFill>
                <a:latin typeface="Arial"/>
                <a:ea typeface="ＭＳ Ｐゴシック"/>
                <a:sym typeface="Palatino" charset="0"/>
              </a:rPr>
              <a:t>Hadron Physics</a:t>
            </a:r>
            <a:endParaRPr lang="ja-JP" altLang="en-US" sz="2200" dirty="0">
              <a:solidFill>
                <a:prstClr val="white"/>
              </a:solidFill>
              <a:latin typeface="Arial"/>
              <a:ea typeface="ＭＳ Ｐゴシック"/>
              <a:sym typeface="Palatino" charset="0"/>
            </a:endParaRPr>
          </a:p>
        </p:txBody>
      </p:sp>
      <p:sp>
        <p:nvSpPr>
          <p:cNvPr id="12" name="Text Box 6"/>
          <p:cNvSpPr txBox="1">
            <a:spLocks noChangeArrowheads="1"/>
          </p:cNvSpPr>
          <p:nvPr/>
        </p:nvSpPr>
        <p:spPr bwMode="auto">
          <a:xfrm>
            <a:off x="825335" y="1606298"/>
            <a:ext cx="1772072"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111" tIns="45557" rIns="91111" bIns="45557">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911162" fontAlgn="base">
              <a:spcAft>
                <a:spcPct val="0"/>
              </a:spcAft>
              <a:defRPr/>
            </a:pPr>
            <a:r>
              <a:rPr lang="en-US" altLang="ja-JP" sz="3100" dirty="0">
                <a:latin typeface="Arial"/>
                <a:ea typeface="ＭＳ Ｐゴシック"/>
                <a:sym typeface="Palatino" charset="0"/>
              </a:rPr>
              <a:t>K1.8BR</a:t>
            </a:r>
          </a:p>
        </p:txBody>
      </p:sp>
      <p:sp>
        <p:nvSpPr>
          <p:cNvPr id="13" name="Text Box 15"/>
          <p:cNvSpPr txBox="1">
            <a:spLocks noChangeArrowheads="1"/>
          </p:cNvSpPr>
          <p:nvPr/>
        </p:nvSpPr>
        <p:spPr bwMode="auto">
          <a:xfrm>
            <a:off x="6496348" y="2315022"/>
            <a:ext cx="2056061" cy="644054"/>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111" tIns="45557" rIns="91111" bIns="45557">
            <a:spAutoFit/>
          </a:bodyPr>
          <a:lstStyle/>
          <a:p>
            <a:pPr defTabSz="911162" fontAlgn="base">
              <a:spcBef>
                <a:spcPct val="50000"/>
              </a:spcBef>
              <a:spcAft>
                <a:spcPct val="0"/>
              </a:spcAft>
              <a:defRPr/>
            </a:pPr>
            <a:r>
              <a:rPr lang="en-US" altLang="ja-JP" sz="2200" dirty="0">
                <a:solidFill>
                  <a:prstClr val="white"/>
                </a:solidFill>
                <a:latin typeface="Arial"/>
                <a:ea typeface="ＭＳ Ｐゴシック"/>
                <a:sym typeface="Palatino" charset="0"/>
              </a:rPr>
              <a:t>K Rare Decay </a:t>
            </a:r>
            <a:r>
              <a:rPr lang="en-US" altLang="ja-JP" sz="1400" dirty="0">
                <a:solidFill>
                  <a:prstClr val="white"/>
                </a:solidFill>
                <a:latin typeface="Arial"/>
                <a:ea typeface="ＭＳ Ｐゴシック"/>
                <a:sym typeface="Palatino" charset="0"/>
              </a:rPr>
              <a:t>(CP violation</a:t>
            </a:r>
            <a:r>
              <a:rPr lang="ja-JP" altLang="en-US" sz="1400" dirty="0">
                <a:solidFill>
                  <a:prstClr val="white"/>
                </a:solidFill>
                <a:latin typeface="Arial"/>
                <a:ea typeface="ＭＳ Ｐゴシック"/>
                <a:sym typeface="Palatino" charset="0"/>
              </a:rPr>
              <a:t>）</a:t>
            </a:r>
          </a:p>
        </p:txBody>
      </p:sp>
      <p:sp>
        <p:nvSpPr>
          <p:cNvPr id="14" name="Text Box 8"/>
          <p:cNvSpPr txBox="1">
            <a:spLocks noChangeArrowheads="1"/>
          </p:cNvSpPr>
          <p:nvPr/>
        </p:nvSpPr>
        <p:spPr bwMode="auto">
          <a:xfrm>
            <a:off x="5533982" y="2618913"/>
            <a:ext cx="810090"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111" tIns="45557" rIns="91111" bIns="45557">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911162" fontAlgn="base">
              <a:spcAft>
                <a:spcPct val="0"/>
              </a:spcAft>
              <a:defRPr/>
            </a:pPr>
            <a:r>
              <a:rPr lang="en-US" altLang="ja-JP" sz="3100" dirty="0">
                <a:latin typeface="Arial"/>
                <a:ea typeface="ＭＳ Ｐゴシック"/>
                <a:sym typeface="Palatino" charset="0"/>
              </a:rPr>
              <a:t>KL</a:t>
            </a:r>
          </a:p>
        </p:txBody>
      </p:sp>
      <p:sp>
        <p:nvSpPr>
          <p:cNvPr id="15" name="Text Box 8"/>
          <p:cNvSpPr txBox="1">
            <a:spLocks noChangeArrowheads="1"/>
          </p:cNvSpPr>
          <p:nvPr/>
        </p:nvSpPr>
        <p:spPr bwMode="auto">
          <a:xfrm>
            <a:off x="268400" y="4390983"/>
            <a:ext cx="2698667" cy="871387"/>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lIns="91111" tIns="45557" rIns="91111" bIns="45557">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911162" fontAlgn="base">
              <a:spcAft>
                <a:spcPct val="0"/>
              </a:spcAft>
              <a:defRPr/>
            </a:pPr>
            <a:r>
              <a:rPr lang="en-US" altLang="ja-JP" sz="2500" dirty="0">
                <a:latin typeface="Arial"/>
                <a:ea typeface="ＭＳ Ｐゴシック"/>
                <a:sym typeface="Palatino" charset="0"/>
              </a:rPr>
              <a:t>High Momentum </a:t>
            </a:r>
            <a:r>
              <a:rPr lang="en-US" altLang="ja-JP" sz="2500" dirty="0" err="1">
                <a:latin typeface="Arial"/>
                <a:ea typeface="ＭＳ Ｐゴシック"/>
                <a:sym typeface="Palatino" charset="0"/>
              </a:rPr>
              <a:t>Beamline</a:t>
            </a:r>
            <a:r>
              <a:rPr lang="en-US" altLang="ja-JP" sz="2500" dirty="0">
                <a:latin typeface="Arial"/>
                <a:ea typeface="ＭＳ Ｐゴシック"/>
                <a:sym typeface="Palatino" charset="0"/>
              </a:rPr>
              <a:t> </a:t>
            </a:r>
          </a:p>
        </p:txBody>
      </p:sp>
      <p:sp>
        <p:nvSpPr>
          <p:cNvPr id="16" name="Text Box 8"/>
          <p:cNvSpPr txBox="1">
            <a:spLocks noChangeArrowheads="1"/>
          </p:cNvSpPr>
          <p:nvPr/>
        </p:nvSpPr>
        <p:spPr bwMode="auto">
          <a:xfrm>
            <a:off x="4369477" y="5606119"/>
            <a:ext cx="3086203" cy="5251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1111" tIns="45557" rIns="91111" bIns="45557">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911162" fontAlgn="base">
              <a:spcAft>
                <a:spcPct val="0"/>
              </a:spcAft>
              <a:defRPr/>
            </a:pPr>
            <a:r>
              <a:rPr lang="en-US" altLang="ja-JP" sz="2800" dirty="0">
                <a:latin typeface="Arial"/>
                <a:ea typeface="ＭＳ Ｐゴシック"/>
                <a:sym typeface="Palatino" charset="0"/>
              </a:rPr>
              <a:t>COMET </a:t>
            </a:r>
            <a:r>
              <a:rPr lang="en-US" altLang="ja-JP" sz="2800" dirty="0" err="1">
                <a:latin typeface="Arial"/>
                <a:ea typeface="ＭＳ Ｐゴシック"/>
                <a:sym typeface="Palatino" charset="0"/>
              </a:rPr>
              <a:t>Beamline</a:t>
            </a:r>
            <a:endParaRPr lang="en-US" altLang="ja-JP" sz="2800" dirty="0">
              <a:latin typeface="Arial"/>
              <a:ea typeface="ＭＳ Ｐゴシック"/>
              <a:sym typeface="Palatino" charset="0"/>
            </a:endParaRPr>
          </a:p>
        </p:txBody>
      </p:sp>
      <p:sp>
        <p:nvSpPr>
          <p:cNvPr id="17" name="Text Box 15"/>
          <p:cNvSpPr txBox="1">
            <a:spLocks noChangeArrowheads="1"/>
          </p:cNvSpPr>
          <p:nvPr/>
        </p:nvSpPr>
        <p:spPr bwMode="auto">
          <a:xfrm>
            <a:off x="369467" y="5403579"/>
            <a:ext cx="2582912" cy="42750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111" tIns="45557" rIns="91111" bIns="45557">
            <a:spAutoFit/>
          </a:bodyPr>
          <a:lstStyle/>
          <a:p>
            <a:pPr defTabSz="911162" fontAlgn="base">
              <a:spcBef>
                <a:spcPct val="50000"/>
              </a:spcBef>
              <a:spcAft>
                <a:spcPct val="0"/>
              </a:spcAft>
              <a:defRPr/>
            </a:pPr>
            <a:r>
              <a:rPr lang="en-US" altLang="ja-JP" sz="2200" dirty="0">
                <a:solidFill>
                  <a:prstClr val="white"/>
                </a:solidFill>
                <a:latin typeface="Arial"/>
                <a:ea typeface="ＭＳ Ｐゴシック"/>
                <a:sym typeface="Palatino" charset="0"/>
              </a:rPr>
              <a:t>Hadron Mass Shift</a:t>
            </a:r>
            <a:endParaRPr lang="ja-JP" altLang="en-US" sz="2200" dirty="0">
              <a:solidFill>
                <a:prstClr val="white"/>
              </a:solidFill>
              <a:latin typeface="Arial"/>
              <a:ea typeface="ＭＳ Ｐゴシック"/>
              <a:sym typeface="Palatino" charset="0"/>
            </a:endParaRPr>
          </a:p>
        </p:txBody>
      </p:sp>
      <p:sp>
        <p:nvSpPr>
          <p:cNvPr id="18" name="Text Box 15"/>
          <p:cNvSpPr txBox="1">
            <a:spLocks noChangeArrowheads="1"/>
          </p:cNvSpPr>
          <p:nvPr/>
        </p:nvSpPr>
        <p:spPr bwMode="auto">
          <a:xfrm>
            <a:off x="5129041" y="6112424"/>
            <a:ext cx="3868787" cy="427509"/>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111" tIns="45557" rIns="91111" bIns="45557">
            <a:spAutoFit/>
          </a:bodyPr>
          <a:lstStyle/>
          <a:p>
            <a:pPr defTabSz="911162" fontAlgn="base">
              <a:spcBef>
                <a:spcPct val="50000"/>
              </a:spcBef>
              <a:spcAft>
                <a:spcPct val="0"/>
              </a:spcAft>
              <a:defRPr/>
            </a:pPr>
            <a:r>
              <a:rPr lang="en-US" altLang="ja-JP" sz="2200" dirty="0">
                <a:solidFill>
                  <a:prstClr val="white"/>
                </a:solidFill>
                <a:latin typeface="Arial"/>
                <a:ea typeface="ＭＳ Ｐゴシック"/>
                <a:sym typeface="Palatino" charset="0"/>
              </a:rPr>
              <a:t>mu-e Conversion Search </a:t>
            </a:r>
            <a:endParaRPr lang="ja-JP" altLang="en-US" sz="2200" dirty="0">
              <a:solidFill>
                <a:prstClr val="white"/>
              </a:solidFill>
              <a:latin typeface="Arial"/>
              <a:ea typeface="ＭＳ Ｐゴシック"/>
              <a:sym typeface="Palatino" charset="0"/>
            </a:endParaRPr>
          </a:p>
        </p:txBody>
      </p:sp>
      <p:sp>
        <p:nvSpPr>
          <p:cNvPr id="10" name="テキスト ボックス 9"/>
          <p:cNvSpPr txBox="1"/>
          <p:nvPr/>
        </p:nvSpPr>
        <p:spPr>
          <a:xfrm>
            <a:off x="116087" y="87064"/>
            <a:ext cx="4911328" cy="714375"/>
          </a:xfrm>
          <a:prstGeom prst="rect">
            <a:avLst/>
          </a:prstGeom>
        </p:spPr>
        <p:style>
          <a:lnRef idx="3">
            <a:schemeClr val="lt1"/>
          </a:lnRef>
          <a:fillRef idx="1">
            <a:schemeClr val="accent3"/>
          </a:fillRef>
          <a:effectRef idx="1">
            <a:schemeClr val="accent3"/>
          </a:effectRef>
          <a:fontRef idx="minor">
            <a:schemeClr val="lt1"/>
          </a:fontRef>
        </p:style>
        <p:txBody>
          <a:bodyPr wrap="none" lIns="64075" tIns="32029" rIns="64075" bIns="32029">
            <a:spAutoFit/>
          </a:bodyPr>
          <a:lstStyle/>
          <a:p>
            <a:pPr defTabSz="641259" fontAlgn="base">
              <a:spcBef>
                <a:spcPct val="0"/>
              </a:spcBef>
              <a:spcAft>
                <a:spcPct val="0"/>
              </a:spcAft>
              <a:defRPr/>
            </a:pPr>
            <a:r>
              <a:rPr lang="en-US" altLang="ja-JP" sz="4200" dirty="0">
                <a:solidFill>
                  <a:prstClr val="white"/>
                </a:solidFill>
                <a:latin typeface="Arial"/>
                <a:ea typeface="ＭＳ Ｐゴシック"/>
                <a:cs typeface="Arial"/>
                <a:sym typeface="Palatino" charset="0"/>
              </a:rPr>
              <a:t>Hadron Hall in 2016</a:t>
            </a:r>
            <a:endParaRPr lang="ja-JP" altLang="en-US" sz="4200" dirty="0">
              <a:solidFill>
                <a:prstClr val="white"/>
              </a:solidFill>
              <a:latin typeface="Arial"/>
              <a:ea typeface="ＭＳ Ｐゴシック"/>
              <a:cs typeface="Arial"/>
              <a:sym typeface="Palatino" charset="0"/>
            </a:endParaRPr>
          </a:p>
        </p:txBody>
      </p:sp>
    </p:spTree>
    <p:extLst>
      <p:ext uri="{BB962C8B-B14F-4D97-AF65-F5344CB8AC3E}">
        <p14:creationId xmlns:p14="http://schemas.microsoft.com/office/powerpoint/2010/main" val="33043084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0" y="-5610"/>
            <a:ext cx="9151390" cy="6863611"/>
          </a:xfrm>
          <a:prstGeom prst="rect">
            <a:avLst/>
          </a:prstGeom>
        </p:spPr>
      </p:pic>
      <p:grpSp>
        <p:nvGrpSpPr>
          <p:cNvPr id="25605" name="Group 5"/>
          <p:cNvGrpSpPr>
            <a:grpSpLocks/>
          </p:cNvGrpSpPr>
          <p:nvPr/>
        </p:nvGrpSpPr>
        <p:grpSpPr bwMode="auto">
          <a:xfrm>
            <a:off x="3497691" y="81063"/>
            <a:ext cx="1976547" cy="1731963"/>
            <a:chOff x="0" y="0"/>
            <a:chExt cx="1896" cy="1552"/>
          </a:xfrm>
          <a:scene3d>
            <a:camera prst="orthographicFront">
              <a:rot lat="0" lon="0" rev="120000"/>
            </a:camera>
            <a:lightRig rig="threePt" dir="t"/>
          </a:scene3d>
        </p:grpSpPr>
        <p:sp>
          <p:nvSpPr>
            <p:cNvPr id="34841" name="Freeform 3"/>
            <p:cNvSpPr>
              <a:spLocks/>
            </p:cNvSpPr>
            <p:nvPr/>
          </p:nvSpPr>
          <p:spPr bwMode="auto">
            <a:xfrm>
              <a:off x="40" y="32"/>
              <a:ext cx="1820" cy="1486"/>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1 w 21600"/>
                <a:gd name="T11" fmla="*/ 0 h 21600"/>
                <a:gd name="T12" fmla="*/ 1 w 21600"/>
                <a:gd name="T13" fmla="*/ 0 h 21600"/>
                <a:gd name="T14" fmla="*/ 1 w 21600"/>
                <a:gd name="T15" fmla="*/ 0 h 21600"/>
                <a:gd name="T16" fmla="*/ 1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1 w 21600"/>
                <a:gd name="T45" fmla="*/ 0 h 21600"/>
                <a:gd name="T46" fmla="*/ 1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480" y="0"/>
                  </a:moveTo>
                  <a:lnTo>
                    <a:pt x="0" y="14547"/>
                  </a:lnTo>
                  <a:lnTo>
                    <a:pt x="13440" y="15429"/>
                  </a:lnTo>
                  <a:lnTo>
                    <a:pt x="15840" y="15429"/>
                  </a:lnTo>
                  <a:lnTo>
                    <a:pt x="17520" y="15429"/>
                  </a:lnTo>
                  <a:lnTo>
                    <a:pt x="18480" y="15429"/>
                  </a:lnTo>
                  <a:lnTo>
                    <a:pt x="19560" y="15429"/>
                  </a:lnTo>
                  <a:lnTo>
                    <a:pt x="20400" y="15576"/>
                  </a:lnTo>
                  <a:lnTo>
                    <a:pt x="21120" y="16310"/>
                  </a:lnTo>
                  <a:lnTo>
                    <a:pt x="21600" y="17045"/>
                  </a:lnTo>
                  <a:lnTo>
                    <a:pt x="21580" y="18066"/>
                  </a:lnTo>
                  <a:lnTo>
                    <a:pt x="20536" y="19345"/>
                  </a:lnTo>
                  <a:lnTo>
                    <a:pt x="18720" y="20718"/>
                  </a:lnTo>
                  <a:lnTo>
                    <a:pt x="18120" y="21159"/>
                  </a:lnTo>
                  <a:lnTo>
                    <a:pt x="17280" y="21453"/>
                  </a:lnTo>
                  <a:lnTo>
                    <a:pt x="16560" y="21600"/>
                  </a:lnTo>
                  <a:lnTo>
                    <a:pt x="15720" y="21600"/>
                  </a:lnTo>
                  <a:lnTo>
                    <a:pt x="14640" y="21159"/>
                  </a:lnTo>
                  <a:lnTo>
                    <a:pt x="12480" y="19102"/>
                  </a:lnTo>
                  <a:lnTo>
                    <a:pt x="11880" y="18073"/>
                  </a:lnTo>
                  <a:lnTo>
                    <a:pt x="12240" y="16898"/>
                  </a:lnTo>
                  <a:lnTo>
                    <a:pt x="13080" y="16457"/>
                  </a:lnTo>
                  <a:lnTo>
                    <a:pt x="13920" y="16016"/>
                  </a:lnTo>
                  <a:lnTo>
                    <a:pt x="14880" y="157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4115"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96"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08" name="Group 8"/>
          <p:cNvGrpSpPr>
            <a:grpSpLocks/>
          </p:cNvGrpSpPr>
          <p:nvPr/>
        </p:nvGrpSpPr>
        <p:grpSpPr bwMode="auto">
          <a:xfrm>
            <a:off x="4630706" y="1584982"/>
            <a:ext cx="801444" cy="1988612"/>
            <a:chOff x="0" y="0"/>
            <a:chExt cx="800" cy="1728"/>
          </a:xfrm>
        </p:grpSpPr>
        <p:sp>
          <p:nvSpPr>
            <p:cNvPr id="34839" name="Freeform 6"/>
            <p:cNvSpPr>
              <a:spLocks/>
            </p:cNvSpPr>
            <p:nvPr/>
          </p:nvSpPr>
          <p:spPr bwMode="auto">
            <a:xfrm>
              <a:off x="128" y="32"/>
              <a:ext cx="637" cy="16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5771" y="2371"/>
                  </a:lnTo>
                  <a:lnTo>
                    <a:pt x="343" y="9351"/>
                  </a:lnTo>
                  <a:lnTo>
                    <a:pt x="0" y="10010"/>
                  </a:lnTo>
                  <a:lnTo>
                    <a:pt x="1714"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4115"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0" name="Picture 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80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11" name="Group 11"/>
          <p:cNvGrpSpPr>
            <a:grpSpLocks/>
          </p:cNvGrpSpPr>
          <p:nvPr/>
        </p:nvGrpSpPr>
        <p:grpSpPr bwMode="auto">
          <a:xfrm>
            <a:off x="1658294" y="2213421"/>
            <a:ext cx="5893343" cy="2846707"/>
            <a:chOff x="0" y="0"/>
            <a:chExt cx="5568" cy="2768"/>
          </a:xfrm>
        </p:grpSpPr>
        <p:sp>
          <p:nvSpPr>
            <p:cNvPr id="34837" name="Freeform 9"/>
            <p:cNvSpPr>
              <a:spLocks/>
            </p:cNvSpPr>
            <p:nvPr/>
          </p:nvSpPr>
          <p:spPr bwMode="auto">
            <a:xfrm>
              <a:off x="40" y="40"/>
              <a:ext cx="5495" cy="2689"/>
            </a:xfrm>
            <a:custGeom>
              <a:avLst/>
              <a:gdLst>
                <a:gd name="T0" fmla="*/ 25 w 21600"/>
                <a:gd name="T1" fmla="*/ 1 h 21600"/>
                <a:gd name="T2" fmla="*/ 15 w 21600"/>
                <a:gd name="T3" fmla="*/ 1 h 21600"/>
                <a:gd name="T4" fmla="*/ 10 w 21600"/>
                <a:gd name="T5" fmla="*/ 2 h 21600"/>
                <a:gd name="T6" fmla="*/ 6 w 21600"/>
                <a:gd name="T7" fmla="*/ 2 h 21600"/>
                <a:gd name="T8" fmla="*/ 3 w 21600"/>
                <a:gd name="T9" fmla="*/ 2 h 21600"/>
                <a:gd name="T10" fmla="*/ 1 w 21600"/>
                <a:gd name="T11" fmla="*/ 3 h 21600"/>
                <a:gd name="T12" fmla="*/ 0 w 21600"/>
                <a:gd name="T13" fmla="*/ 3 h 21600"/>
                <a:gd name="T14" fmla="*/ 1 w 21600"/>
                <a:gd name="T15" fmla="*/ 3 h 21600"/>
                <a:gd name="T16" fmla="*/ 4 w 21600"/>
                <a:gd name="T17" fmla="*/ 4 h 21600"/>
                <a:gd name="T18" fmla="*/ 8 w 21600"/>
                <a:gd name="T19" fmla="*/ 4 h 21600"/>
                <a:gd name="T20" fmla="*/ 12 w 21600"/>
                <a:gd name="T21" fmla="*/ 4 h 21600"/>
                <a:gd name="T22" fmla="*/ 16 w 21600"/>
                <a:gd name="T23" fmla="*/ 4 h 21600"/>
                <a:gd name="T24" fmla="*/ 21 w 21600"/>
                <a:gd name="T25" fmla="*/ 5 h 21600"/>
                <a:gd name="T26" fmla="*/ 29 w 21600"/>
                <a:gd name="T27" fmla="*/ 5 h 21600"/>
                <a:gd name="T28" fmla="*/ 37 w 21600"/>
                <a:gd name="T29" fmla="*/ 5 h 21600"/>
                <a:gd name="T30" fmla="*/ 45 w 21600"/>
                <a:gd name="T31" fmla="*/ 5 h 21600"/>
                <a:gd name="T32" fmla="*/ 54 w 21600"/>
                <a:gd name="T33" fmla="*/ 5 h 21600"/>
                <a:gd name="T34" fmla="*/ 63 w 21600"/>
                <a:gd name="T35" fmla="*/ 5 h 21600"/>
                <a:gd name="T36" fmla="*/ 70 w 21600"/>
                <a:gd name="T37" fmla="*/ 5 h 21600"/>
                <a:gd name="T38" fmla="*/ 74 w 21600"/>
                <a:gd name="T39" fmla="*/ 5 h 21600"/>
                <a:gd name="T40" fmla="*/ 79 w 21600"/>
                <a:gd name="T41" fmla="*/ 5 h 21600"/>
                <a:gd name="T42" fmla="*/ 83 w 21600"/>
                <a:gd name="T43" fmla="*/ 4 h 21600"/>
                <a:gd name="T44" fmla="*/ 86 w 21600"/>
                <a:gd name="T45" fmla="*/ 4 h 21600"/>
                <a:gd name="T46" fmla="*/ 90 w 21600"/>
                <a:gd name="T47" fmla="*/ 4 h 21600"/>
                <a:gd name="T48" fmla="*/ 91 w 21600"/>
                <a:gd name="T49" fmla="*/ 3 h 21600"/>
                <a:gd name="T50" fmla="*/ 88 w 21600"/>
                <a:gd name="T51" fmla="*/ 2 h 21600"/>
                <a:gd name="T52" fmla="*/ 85 w 21600"/>
                <a:gd name="T53" fmla="*/ 1 h 21600"/>
                <a:gd name="T54" fmla="*/ 82 w 21600"/>
                <a:gd name="T55" fmla="*/ 1 h 21600"/>
                <a:gd name="T56" fmla="*/ 79 w 21600"/>
                <a:gd name="T57" fmla="*/ 0 h 21600"/>
                <a:gd name="T58" fmla="*/ 73 w 21600"/>
                <a:gd name="T59" fmla="*/ 0 h 21600"/>
                <a:gd name="T60" fmla="*/ 66 w 21600"/>
                <a:gd name="T61" fmla="*/ 0 h 21600"/>
                <a:gd name="T62" fmla="*/ 60 w 21600"/>
                <a:gd name="T63" fmla="*/ 0 h 21600"/>
                <a:gd name="T64" fmla="*/ 53 w 21600"/>
                <a:gd name="T65" fmla="*/ 0 h 21600"/>
                <a:gd name="T66" fmla="*/ 45 w 21600"/>
                <a:gd name="T67" fmla="*/ 0 h 21600"/>
                <a:gd name="T68" fmla="*/ 36 w 21600"/>
                <a:gd name="T69" fmla="*/ 0 h 21600"/>
                <a:gd name="T70" fmla="*/ 30 w 21600"/>
                <a:gd name="T71" fmla="*/ 1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7038" y="2958"/>
                  </a:moveTo>
                  <a:lnTo>
                    <a:pt x="6099" y="3526"/>
                  </a:lnTo>
                  <a:lnTo>
                    <a:pt x="4868" y="4433"/>
                  </a:lnTo>
                  <a:lnTo>
                    <a:pt x="3553" y="5442"/>
                  </a:lnTo>
                  <a:lnTo>
                    <a:pt x="2877" y="5929"/>
                  </a:lnTo>
                  <a:lnTo>
                    <a:pt x="2287" y="6629"/>
                  </a:lnTo>
                  <a:lnTo>
                    <a:pt x="1764" y="7147"/>
                  </a:lnTo>
                  <a:lnTo>
                    <a:pt x="1327" y="7716"/>
                  </a:lnTo>
                  <a:lnTo>
                    <a:pt x="1048" y="8220"/>
                  </a:lnTo>
                  <a:lnTo>
                    <a:pt x="684" y="9032"/>
                  </a:lnTo>
                  <a:lnTo>
                    <a:pt x="389" y="9780"/>
                  </a:lnTo>
                  <a:lnTo>
                    <a:pt x="190" y="10653"/>
                  </a:lnTo>
                  <a:lnTo>
                    <a:pt x="0" y="11695"/>
                  </a:lnTo>
                  <a:lnTo>
                    <a:pt x="15" y="12751"/>
                  </a:lnTo>
                  <a:lnTo>
                    <a:pt x="94" y="13888"/>
                  </a:lnTo>
                  <a:lnTo>
                    <a:pt x="293" y="14619"/>
                  </a:lnTo>
                  <a:lnTo>
                    <a:pt x="571" y="15431"/>
                  </a:lnTo>
                  <a:lnTo>
                    <a:pt x="1009" y="16325"/>
                  </a:lnTo>
                  <a:lnTo>
                    <a:pt x="1486" y="16974"/>
                  </a:lnTo>
                  <a:lnTo>
                    <a:pt x="1963" y="17462"/>
                  </a:lnTo>
                  <a:lnTo>
                    <a:pt x="2479" y="17881"/>
                  </a:lnTo>
                  <a:lnTo>
                    <a:pt x="2877" y="18223"/>
                  </a:lnTo>
                  <a:lnTo>
                    <a:pt x="3369" y="18402"/>
                  </a:lnTo>
                  <a:lnTo>
                    <a:pt x="3831" y="18646"/>
                  </a:lnTo>
                  <a:lnTo>
                    <a:pt x="4348" y="18873"/>
                  </a:lnTo>
                  <a:lnTo>
                    <a:pt x="4984" y="19214"/>
                  </a:lnTo>
                  <a:lnTo>
                    <a:pt x="5858" y="19475"/>
                  </a:lnTo>
                  <a:lnTo>
                    <a:pt x="6957" y="20027"/>
                  </a:lnTo>
                  <a:lnTo>
                    <a:pt x="8045" y="20385"/>
                  </a:lnTo>
                  <a:lnTo>
                    <a:pt x="8840" y="20710"/>
                  </a:lnTo>
                  <a:lnTo>
                    <a:pt x="9867" y="21035"/>
                  </a:lnTo>
                  <a:lnTo>
                    <a:pt x="10827" y="21279"/>
                  </a:lnTo>
                  <a:lnTo>
                    <a:pt x="11915" y="21472"/>
                  </a:lnTo>
                  <a:lnTo>
                    <a:pt x="13014" y="21600"/>
                  </a:lnTo>
                  <a:lnTo>
                    <a:pt x="14166" y="21536"/>
                  </a:lnTo>
                  <a:lnTo>
                    <a:pt x="15120" y="21360"/>
                  </a:lnTo>
                  <a:lnTo>
                    <a:pt x="15932" y="21390"/>
                  </a:lnTo>
                  <a:lnTo>
                    <a:pt x="16648" y="21198"/>
                  </a:lnTo>
                  <a:lnTo>
                    <a:pt x="17148" y="21035"/>
                  </a:lnTo>
                  <a:lnTo>
                    <a:pt x="17719" y="20886"/>
                  </a:lnTo>
                  <a:lnTo>
                    <a:pt x="18261" y="20548"/>
                  </a:lnTo>
                  <a:lnTo>
                    <a:pt x="18817" y="20061"/>
                  </a:lnTo>
                  <a:lnTo>
                    <a:pt x="19294" y="19411"/>
                  </a:lnTo>
                  <a:lnTo>
                    <a:pt x="19811" y="18842"/>
                  </a:lnTo>
                  <a:lnTo>
                    <a:pt x="20224" y="18240"/>
                  </a:lnTo>
                  <a:lnTo>
                    <a:pt x="20527" y="17543"/>
                  </a:lnTo>
                  <a:lnTo>
                    <a:pt x="21004" y="16568"/>
                  </a:lnTo>
                  <a:lnTo>
                    <a:pt x="21401" y="15350"/>
                  </a:lnTo>
                  <a:lnTo>
                    <a:pt x="21560" y="14132"/>
                  </a:lnTo>
                  <a:lnTo>
                    <a:pt x="21600" y="12913"/>
                  </a:lnTo>
                  <a:lnTo>
                    <a:pt x="21282" y="11208"/>
                  </a:lnTo>
                  <a:lnTo>
                    <a:pt x="20884" y="9096"/>
                  </a:lnTo>
                  <a:lnTo>
                    <a:pt x="20527" y="7425"/>
                  </a:lnTo>
                  <a:lnTo>
                    <a:pt x="20248" y="5993"/>
                  </a:lnTo>
                  <a:lnTo>
                    <a:pt x="20040" y="4900"/>
                  </a:lnTo>
                  <a:lnTo>
                    <a:pt x="19667" y="3753"/>
                  </a:lnTo>
                  <a:lnTo>
                    <a:pt x="19334" y="3086"/>
                  </a:lnTo>
                  <a:lnTo>
                    <a:pt x="18798" y="2252"/>
                  </a:lnTo>
                  <a:lnTo>
                    <a:pt x="18110" y="1560"/>
                  </a:lnTo>
                  <a:lnTo>
                    <a:pt x="17361" y="1154"/>
                  </a:lnTo>
                  <a:lnTo>
                    <a:pt x="16552" y="846"/>
                  </a:lnTo>
                  <a:lnTo>
                    <a:pt x="15763" y="521"/>
                  </a:lnTo>
                  <a:lnTo>
                    <a:pt x="14961" y="244"/>
                  </a:lnTo>
                  <a:lnTo>
                    <a:pt x="14206" y="98"/>
                  </a:lnTo>
                  <a:lnTo>
                    <a:pt x="13491" y="0"/>
                  </a:lnTo>
                  <a:lnTo>
                    <a:pt x="12616" y="162"/>
                  </a:lnTo>
                  <a:lnTo>
                    <a:pt x="11742" y="504"/>
                  </a:lnTo>
                  <a:lnTo>
                    <a:pt x="10788" y="812"/>
                  </a:lnTo>
                  <a:lnTo>
                    <a:pt x="9833" y="1299"/>
                  </a:lnTo>
                  <a:lnTo>
                    <a:pt x="8720" y="1868"/>
                  </a:lnTo>
                  <a:lnTo>
                    <a:pt x="7846" y="2355"/>
                  </a:lnTo>
                  <a:lnTo>
                    <a:pt x="7038" y="2958"/>
                  </a:lnTo>
                  <a:close/>
                  <a:moveTo>
                    <a:pt x="7038" y="2958"/>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4115"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8"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5568" cy="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14" name="Group 14"/>
          <p:cNvGrpSpPr>
            <a:grpSpLocks/>
          </p:cNvGrpSpPr>
          <p:nvPr/>
        </p:nvGrpSpPr>
        <p:grpSpPr bwMode="auto">
          <a:xfrm>
            <a:off x="1785763" y="2393814"/>
            <a:ext cx="5073027" cy="505651"/>
            <a:chOff x="0" y="0"/>
            <a:chExt cx="4768" cy="376"/>
          </a:xfrm>
        </p:grpSpPr>
        <p:sp>
          <p:nvSpPr>
            <p:cNvPr id="34835" name="Freeform 12"/>
            <p:cNvSpPr>
              <a:spLocks/>
            </p:cNvSpPr>
            <p:nvPr/>
          </p:nvSpPr>
          <p:spPr bwMode="auto">
            <a:xfrm>
              <a:off x="32" y="32"/>
              <a:ext cx="4702" cy="212"/>
            </a:xfrm>
            <a:custGeom>
              <a:avLst/>
              <a:gdLst>
                <a:gd name="T0" fmla="*/ 49 w 21600"/>
                <a:gd name="T1" fmla="*/ 0 h 21600"/>
                <a:gd name="T2" fmla="*/ 48 w 21600"/>
                <a:gd name="T3" fmla="*/ 0 h 21600"/>
                <a:gd name="T4" fmla="*/ 47 w 21600"/>
                <a:gd name="T5" fmla="*/ 0 h 21600"/>
                <a:gd name="T6" fmla="*/ 46 w 21600"/>
                <a:gd name="T7" fmla="*/ 0 h 21600"/>
                <a:gd name="T8" fmla="*/ 45 w 21600"/>
                <a:gd name="T9" fmla="*/ 0 h 21600"/>
                <a:gd name="T10" fmla="*/ 43 w 21600"/>
                <a:gd name="T11" fmla="*/ 0 h 21600"/>
                <a:gd name="T12" fmla="*/ 4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7486"/>
                  </a:moveTo>
                  <a:lnTo>
                    <a:pt x="21368" y="11314"/>
                  </a:lnTo>
                  <a:lnTo>
                    <a:pt x="20903" y="4114"/>
                  </a:lnTo>
                  <a:lnTo>
                    <a:pt x="20671" y="3086"/>
                  </a:lnTo>
                  <a:lnTo>
                    <a:pt x="20021" y="0"/>
                  </a:lnTo>
                  <a:lnTo>
                    <a:pt x="19324" y="0"/>
                  </a:lnTo>
                  <a:lnTo>
                    <a:pt x="18395" y="0"/>
                  </a:lnTo>
                  <a:lnTo>
                    <a:pt x="0"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4115"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6" name="Picture 1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7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17" name="Group 17"/>
          <p:cNvGrpSpPr>
            <a:grpSpLocks/>
          </p:cNvGrpSpPr>
          <p:nvPr/>
        </p:nvGrpSpPr>
        <p:grpSpPr bwMode="auto">
          <a:xfrm>
            <a:off x="2065923" y="4426717"/>
            <a:ext cx="4081463" cy="1529273"/>
            <a:chOff x="0" y="0"/>
            <a:chExt cx="3656" cy="1136"/>
          </a:xfrm>
        </p:grpSpPr>
        <p:sp>
          <p:nvSpPr>
            <p:cNvPr id="34833" name="Freeform 15"/>
            <p:cNvSpPr>
              <a:spLocks/>
            </p:cNvSpPr>
            <p:nvPr/>
          </p:nvSpPr>
          <p:spPr bwMode="auto">
            <a:xfrm>
              <a:off x="32" y="32"/>
              <a:ext cx="3586" cy="1010"/>
            </a:xfrm>
            <a:custGeom>
              <a:avLst/>
              <a:gdLst>
                <a:gd name="T0" fmla="*/ 0 w 21600"/>
                <a:gd name="T1" fmla="*/ 0 h 21600"/>
                <a:gd name="T2" fmla="*/ 3 w 21600"/>
                <a:gd name="T3" fmla="*/ 0 h 21600"/>
                <a:gd name="T4" fmla="*/ 5 w 21600"/>
                <a:gd name="T5" fmla="*/ 0 h 21600"/>
                <a:gd name="T6" fmla="*/ 1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3567" y="3980"/>
                  </a:lnTo>
                  <a:lnTo>
                    <a:pt x="7210" y="7588"/>
                  </a:lnTo>
                  <a:lnTo>
                    <a:pt x="21600"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4115"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4" name="Picture 16"/>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3656"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25618"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2400" y="80964"/>
            <a:ext cx="30368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25" name="Picture 25"/>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72106" y="1628516"/>
            <a:ext cx="1805290" cy="103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 name="テキスト ボックス 27"/>
          <p:cNvSpPr txBox="1"/>
          <p:nvPr/>
        </p:nvSpPr>
        <p:spPr>
          <a:xfrm>
            <a:off x="4166961" y="188640"/>
            <a:ext cx="1437124" cy="973736"/>
          </a:xfrm>
          <a:prstGeom prst="rect">
            <a:avLst/>
          </a:prstGeom>
          <a:solidFill>
            <a:srgbClr val="446DC1">
              <a:alpha val="49000"/>
            </a:srgbClr>
          </a:solidFill>
        </p:spPr>
        <p:txBody>
          <a:bodyPr wrap="none" lIns="64065" tIns="32026" rIns="64065" bIns="32026">
            <a:spAutoFit/>
          </a:bodyPr>
          <a:lstStyle/>
          <a:p>
            <a:pPr defTabSz="640591" fontAlgn="base">
              <a:spcBef>
                <a:spcPct val="0"/>
              </a:spcBef>
              <a:spcAft>
                <a:spcPct val="0"/>
              </a:spcAft>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L</a:t>
            </a:r>
            <a:r>
              <a:rPr lang="en-US" altLang="ja-JP" sz="31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INAC</a:t>
            </a:r>
          </a:p>
          <a:p>
            <a:pPr defTabSz="640591" fontAlgn="base">
              <a:spcBef>
                <a:spcPct val="0"/>
              </a:spcBef>
              <a:spcAft>
                <a:spcPct val="0"/>
              </a:spcAft>
              <a:defRPr/>
            </a:pPr>
            <a:r>
              <a:rPr lang="en-US" altLang="ja-JP"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Wingdings"/>
              </a:rPr>
              <a:t>400 MeV</a:t>
            </a:r>
            <a:endParaRPr lang="ja-JP" altLang="en-US"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endParaRPr>
          </a:p>
        </p:txBody>
      </p:sp>
      <p:pic>
        <p:nvPicPr>
          <p:cNvPr id="34" name="Picture 11"/>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14343" y="1298154"/>
            <a:ext cx="3146598" cy="15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13"/>
          <p:cNvSpPr>
            <a:spLocks/>
          </p:cNvSpPr>
          <p:nvPr/>
        </p:nvSpPr>
        <p:spPr bwMode="auto">
          <a:xfrm>
            <a:off x="116089" y="1923134"/>
            <a:ext cx="5112245"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367" bIns="0">
            <a:spAutoFit/>
          </a:bodyPr>
          <a:lstStyle/>
          <a:p>
            <a:pPr marL="39969" defTabSz="640015" fontAlgn="base">
              <a:spcBef>
                <a:spcPct val="0"/>
              </a:spcBef>
              <a:spcAft>
                <a:spcPct val="0"/>
              </a:spcAft>
              <a:defRPr/>
            </a:pPr>
            <a:r>
              <a:rPr kumimoji="0" lang="en-US" altLang="ja-JP" sz="3100" b="1" dirty="0">
                <a:solidFill>
                  <a:srgbClr val="FFFFFF"/>
                </a:solidFill>
                <a:latin typeface="Arial"/>
                <a:ea typeface="Osaka"/>
                <a:cs typeface="Arial"/>
                <a:sym typeface="Chalkduster" charset="0"/>
              </a:rPr>
              <a:t>Neutrino Beam to </a:t>
            </a:r>
            <a:r>
              <a:rPr kumimoji="0" lang="en-US" altLang="ja-JP" sz="3100" b="1" dirty="0" err="1">
                <a:solidFill>
                  <a:srgbClr val="FFFFFF"/>
                </a:solidFill>
                <a:latin typeface="Arial"/>
                <a:ea typeface="Osaka"/>
                <a:cs typeface="Arial"/>
                <a:sym typeface="Chalkduster" charset="0"/>
              </a:rPr>
              <a:t>Kamioka</a:t>
            </a:r>
            <a:endParaRPr kumimoji="0" lang="en-US" altLang="ja-JP" sz="3100" b="1" dirty="0">
              <a:solidFill>
                <a:srgbClr val="FFFFFF"/>
              </a:solidFill>
              <a:latin typeface="Arial"/>
              <a:ea typeface="Osaka"/>
              <a:cs typeface="Arial"/>
              <a:sym typeface="Chalkduster" charset="0"/>
            </a:endParaRPr>
          </a:p>
        </p:txBody>
      </p:sp>
      <p:sp>
        <p:nvSpPr>
          <p:cNvPr id="36" name="Rectangle 15"/>
          <p:cNvSpPr>
            <a:spLocks/>
          </p:cNvSpPr>
          <p:nvPr/>
        </p:nvSpPr>
        <p:spPr bwMode="auto">
          <a:xfrm>
            <a:off x="1841070" y="3894081"/>
            <a:ext cx="6263059"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367" bIns="0">
            <a:spAutoFit/>
          </a:bodyPr>
          <a:lstStyle/>
          <a:p>
            <a:pPr marL="39969" defTabSz="640015" fontAlgn="base">
              <a:spcBef>
                <a:spcPct val="0"/>
              </a:spcBef>
              <a:spcAft>
                <a:spcPct val="0"/>
              </a:spcAft>
              <a:defRPr/>
            </a:pPr>
            <a:r>
              <a:rPr kumimoji="0" lang="en-US" altLang="ja-JP" sz="3100" b="1" dirty="0">
                <a:solidFill>
                  <a:srgbClr val="FFFFFF"/>
                </a:solidFill>
                <a:latin typeface="Arial"/>
                <a:ea typeface="ＭＳ Ｐゴシック" charset="0"/>
                <a:cs typeface="Arial"/>
                <a:sym typeface="Chalkduster" charset="0"/>
              </a:rPr>
              <a:t>Material and Life Science Facility</a:t>
            </a:r>
          </a:p>
        </p:txBody>
      </p:sp>
      <p:pic>
        <p:nvPicPr>
          <p:cNvPr id="37" name="Picture 12"/>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2877" y="5051973"/>
            <a:ext cx="4030638" cy="155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14"/>
          <p:cNvSpPr>
            <a:spLocks/>
          </p:cNvSpPr>
          <p:nvPr/>
        </p:nvSpPr>
        <p:spPr bwMode="auto">
          <a:xfrm>
            <a:off x="6858728" y="5955990"/>
            <a:ext cx="1984062" cy="415498"/>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367" bIns="0">
            <a:spAutoFit/>
          </a:bodyPr>
          <a:lstStyle/>
          <a:p>
            <a:pPr marL="39969" defTabSz="640015" fontAlgn="base">
              <a:spcBef>
                <a:spcPct val="0"/>
              </a:spcBef>
              <a:spcAft>
                <a:spcPct val="0"/>
              </a:spcAft>
              <a:defRPr/>
            </a:pPr>
            <a:r>
              <a:rPr kumimoji="0" lang="en-US" altLang="ja-JP" sz="2700" b="1" dirty="0">
                <a:solidFill>
                  <a:srgbClr val="FFFFFF"/>
                </a:solidFill>
                <a:latin typeface="Arial"/>
                <a:ea typeface="ＭＳ Ｐゴシック" charset="0"/>
                <a:cs typeface="Arial"/>
                <a:sym typeface="Chalkduster" charset="0"/>
              </a:rPr>
              <a:t>Hadron Hall</a:t>
            </a:r>
          </a:p>
        </p:txBody>
      </p:sp>
    </p:spTree>
    <p:extLst>
      <p:ext uri="{BB962C8B-B14F-4D97-AF65-F5344CB8AC3E}">
        <p14:creationId xmlns:p14="http://schemas.microsoft.com/office/powerpoint/2010/main" val="7142833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18"/>
                                        </p:tgtEl>
                                        <p:attrNameLst>
                                          <p:attrName>style.visibility</p:attrName>
                                        </p:attrNameLst>
                                      </p:cBhvr>
                                      <p:to>
                                        <p:strVal val="visible"/>
                                      </p:to>
                                    </p:set>
                                    <p:anim calcmode="lin" valueType="num">
                                      <p:cBhvr>
                                        <p:cTn id="7" dur="500" fill="hold"/>
                                        <p:tgtEl>
                                          <p:spTgt spid="25618"/>
                                        </p:tgtEl>
                                        <p:attrNameLst>
                                          <p:attrName>ppt_w</p:attrName>
                                        </p:attrNameLst>
                                      </p:cBhvr>
                                      <p:tavLst>
                                        <p:tav tm="0">
                                          <p:val>
                                            <p:fltVal val="0"/>
                                          </p:val>
                                        </p:tav>
                                        <p:tav tm="100000">
                                          <p:val>
                                            <p:strVal val="#ppt_w"/>
                                          </p:val>
                                        </p:tav>
                                      </p:tavLst>
                                    </p:anim>
                                    <p:anim calcmode="lin" valueType="num">
                                      <p:cBhvr>
                                        <p:cTn id="8" dur="500" fill="hold"/>
                                        <p:tgtEl>
                                          <p:spTgt spid="256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ipe(up)">
                                      <p:cBhvr>
                                        <p:cTn id="13" dur="500"/>
                                        <p:tgtEl>
                                          <p:spTgt spid="25605"/>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000"/>
                            </p:stCondLst>
                            <p:childTnLst>
                              <p:par>
                                <p:cTn id="19" presetID="22" presetClass="entr" presetSubtype="8" fill="hold" nodeType="after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5608"/>
                                        </p:tgtEl>
                                        <p:attrNameLst>
                                          <p:attrName>style.visibility</p:attrName>
                                        </p:attrNameLst>
                                      </p:cBhvr>
                                      <p:to>
                                        <p:strVal val="visible"/>
                                      </p:to>
                                    </p:set>
                                    <p:animEffect transition="in" filter="wipe(up)">
                                      <p:cBhvr>
                                        <p:cTn id="26" dur="500"/>
                                        <p:tgtEl>
                                          <p:spTgt spid="2560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625"/>
                                        </p:tgtEl>
                                        <p:attrNameLst>
                                          <p:attrName>style.visibility</p:attrName>
                                        </p:attrNameLst>
                                      </p:cBhvr>
                                      <p:to>
                                        <p:strVal val="visible"/>
                                      </p:to>
                                    </p:set>
                                    <p:animEffect transition="in" filter="wipe(right)">
                                      <p:cBhvr>
                                        <p:cTn id="37" dur="500"/>
                                        <p:tgtEl>
                                          <p:spTgt spid="25625"/>
                                        </p:tgtEl>
                                      </p:cBhvr>
                                    </p:animEffect>
                                  </p:childTnLst>
                                </p:cTn>
                              </p:par>
                            </p:childTnLst>
                          </p:cTn>
                        </p:par>
                        <p:par>
                          <p:cTn id="38" fill="hold">
                            <p:stCondLst>
                              <p:cond delay="500"/>
                            </p:stCondLst>
                            <p:childTnLst>
                              <p:par>
                                <p:cTn id="39" presetID="18" presetClass="entr" presetSubtype="6" fill="hold" nodeType="afterEffect">
                                  <p:stCondLst>
                                    <p:cond delay="0"/>
                                  </p:stCondLst>
                                  <p:childTnLst>
                                    <p:set>
                                      <p:cBhvr>
                                        <p:cTn id="40" dur="1" fill="hold">
                                          <p:stCondLst>
                                            <p:cond delay="0"/>
                                          </p:stCondLst>
                                        </p:cTn>
                                        <p:tgtEl>
                                          <p:spTgt spid="25611"/>
                                        </p:tgtEl>
                                        <p:attrNameLst>
                                          <p:attrName>style.visibility</p:attrName>
                                        </p:attrNameLst>
                                      </p:cBhvr>
                                      <p:to>
                                        <p:strVal val="visible"/>
                                      </p:to>
                                    </p:set>
                                    <p:animEffect transition="in" filter="strips(downRight)">
                                      <p:cBhvr>
                                        <p:cTn id="41" dur="500"/>
                                        <p:tgtEl>
                                          <p:spTgt spid="256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5614"/>
                                        </p:tgtEl>
                                        <p:attrNameLst>
                                          <p:attrName>style.visibility</p:attrName>
                                        </p:attrNameLst>
                                      </p:cBhvr>
                                      <p:to>
                                        <p:strVal val="visible"/>
                                      </p:to>
                                    </p:set>
                                    <p:animEffect transition="in" filter="wipe(right)">
                                      <p:cBhvr>
                                        <p:cTn id="51" dur="500"/>
                                        <p:tgtEl>
                                          <p:spTgt spid="25614"/>
                                        </p:tgtEl>
                                      </p:cBhvr>
                                    </p:animEffect>
                                  </p:childTnLst>
                                </p:cTn>
                              </p:par>
                            </p:childTnLst>
                          </p:cTn>
                        </p:par>
                        <p:par>
                          <p:cTn id="52" fill="hold">
                            <p:stCondLst>
                              <p:cond delay="500"/>
                            </p:stCondLst>
                            <p:childTnLst>
                              <p:par>
                                <p:cTn id="53" presetID="2" presetClass="entr" presetSubtype="2" fill="hold" grpId="0" nodeType="afterEffect">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1+#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617"/>
                                        </p:tgtEl>
                                        <p:attrNameLst>
                                          <p:attrName>style.visibility</p:attrName>
                                        </p:attrNameLst>
                                      </p:cBhvr>
                                      <p:to>
                                        <p:strVal val="visible"/>
                                      </p:to>
                                    </p:set>
                                    <p:animEffect transition="in" filter="wipe(left)">
                                      <p:cBhvr>
                                        <p:cTn id="61" dur="500"/>
                                        <p:tgtEl>
                                          <p:spTgt spid="25617"/>
                                        </p:tgtEl>
                                      </p:cBhvr>
                                    </p:animEffect>
                                  </p:childTnLst>
                                </p:cTn>
                              </p:par>
                            </p:childTnLst>
                          </p:cTn>
                        </p:par>
                        <p:par>
                          <p:cTn id="62" fill="hold">
                            <p:stCondLst>
                              <p:cond delay="500"/>
                            </p:stCondLst>
                            <p:childTnLst>
                              <p:par>
                                <p:cTn id="63" presetID="2" presetClass="entr" presetSubtype="9" fill="hold" grpId="0" nodeType="afterEffect">
                                  <p:stCondLst>
                                    <p:cond delay="50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0-#ppt_w/2"/>
                                          </p:val>
                                        </p:tav>
                                        <p:tav tm="100000">
                                          <p:val>
                                            <p:strVal val="#ppt_x"/>
                                          </p:val>
                                        </p:tav>
                                      </p:tavLst>
                                    </p:anim>
                                    <p:anim calcmode="lin" valueType="num">
                                      <p:cBhvr additive="base">
                                        <p:cTn id="6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36" grpId="0" animBg="1" autoUpdateAnimBg="0"/>
      <p:bldP spid="39"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4.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109494" cy="6858000"/>
          </a:xfrm>
          <a:prstGeom prst="rect">
            <a:avLst/>
          </a:prstGeom>
        </p:spPr>
      </p:pic>
      <p:sp>
        <p:nvSpPr>
          <p:cNvPr id="4" name="テキスト ボックス 3"/>
          <p:cNvSpPr txBox="1"/>
          <p:nvPr/>
        </p:nvSpPr>
        <p:spPr>
          <a:xfrm>
            <a:off x="6914401" y="6325786"/>
            <a:ext cx="1980962" cy="373659"/>
          </a:xfrm>
          <a:prstGeom prst="rect">
            <a:avLst/>
          </a:prstGeom>
        </p:spPr>
        <p:style>
          <a:lnRef idx="1">
            <a:schemeClr val="accent6"/>
          </a:lnRef>
          <a:fillRef idx="2">
            <a:schemeClr val="accent6"/>
          </a:fillRef>
          <a:effectRef idx="1">
            <a:schemeClr val="accent6"/>
          </a:effectRef>
          <a:fontRef idx="minor">
            <a:schemeClr val="dk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a:t>
            </a:r>
            <a:r>
              <a:rPr kumimoji="1" lang="ja-JP" altLang="en-US" dirty="0" smtClean="0"/>
              <a:t> </a:t>
            </a:r>
            <a:r>
              <a:rPr kumimoji="1" lang="en-US" altLang="ja-JP" dirty="0" smtClean="0"/>
              <a:t>Nomura</a:t>
            </a:r>
            <a:endParaRPr kumimoji="1" lang="ja-JP" altLang="en-US" dirty="0"/>
          </a:p>
        </p:txBody>
      </p:sp>
    </p:spTree>
    <p:extLst>
      <p:ext uri="{BB962C8B-B14F-4D97-AF65-F5344CB8AC3E}">
        <p14:creationId xmlns:p14="http://schemas.microsoft.com/office/powerpoint/2010/main" val="26567269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5.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 y="0"/>
            <a:ext cx="9129605" cy="6858000"/>
          </a:xfrm>
          <a:prstGeom prst="rect">
            <a:avLst/>
          </a:prstGeom>
        </p:spPr>
      </p:pic>
      <p:pic>
        <p:nvPicPr>
          <p:cNvPr id="4" name="図 3" descr="スクリーンショット 2015-10-31 19.54.56.png"/>
          <p:cNvPicPr>
            <a:picLocks noChangeAspect="1"/>
          </p:cNvPicPr>
          <p:nvPr/>
        </p:nvPicPr>
        <p:blipFill rotWithShape="1">
          <a:blip r:embed="rId3" cstate="print">
            <a:extLst>
              <a:ext uri="{28A0092B-C50C-407E-A947-70E740481C1C}">
                <a14:useLocalDpi xmlns:a14="http://schemas.microsoft.com/office/drawing/2010/main"/>
              </a:ext>
            </a:extLst>
          </a:blip>
          <a:srcRect l="12545" t="55892" r="12854" b="11408"/>
          <a:stretch/>
        </p:blipFill>
        <p:spPr>
          <a:xfrm>
            <a:off x="71482" y="4828490"/>
            <a:ext cx="5876064" cy="1939106"/>
          </a:xfrm>
          <a:prstGeom prst="rect">
            <a:avLst/>
          </a:prstGeom>
        </p:spPr>
      </p:pic>
      <p:pic>
        <p:nvPicPr>
          <p:cNvPr id="5" name="図 4" descr="スクリーンショット 2015-10-31 19.54.56.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5893" y="131627"/>
            <a:ext cx="1891531" cy="97256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図 5" descr="スクリーンショット 2015-10-31 19.55.1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51703" y="108698"/>
            <a:ext cx="2593233" cy="1575676"/>
          </a:xfrm>
          <a:prstGeom prst="rect">
            <a:avLst/>
          </a:prstGeom>
        </p:spPr>
      </p:pic>
      <p:pic>
        <p:nvPicPr>
          <p:cNvPr id="7" name="図 6" descr="スクリーンショット 2015-10-31 19.57.06.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04751" y="4471689"/>
            <a:ext cx="3079187" cy="2341719"/>
          </a:xfrm>
          <a:prstGeom prst="rect">
            <a:avLst/>
          </a:prstGeom>
          <a:ln>
            <a:noFill/>
          </a:ln>
          <a:effectLst>
            <a:outerShdw blurRad="292100" dist="139700" dir="2700000" algn="tl" rotWithShape="0">
              <a:srgbClr val="333333">
                <a:alpha val="65000"/>
              </a:srgbClr>
            </a:outerShdw>
          </a:effectLst>
        </p:spPr>
      </p:pic>
      <p:sp>
        <p:nvSpPr>
          <p:cNvPr id="8" name="テキスト ボックス 7"/>
          <p:cNvSpPr txBox="1"/>
          <p:nvPr/>
        </p:nvSpPr>
        <p:spPr>
          <a:xfrm>
            <a:off x="71482" y="6462037"/>
            <a:ext cx="1980962" cy="373659"/>
          </a:xfrm>
          <a:prstGeom prst="rect">
            <a:avLst/>
          </a:prstGeom>
        </p:spPr>
        <p:style>
          <a:lnRef idx="1">
            <a:schemeClr val="accent6"/>
          </a:lnRef>
          <a:fillRef idx="2">
            <a:schemeClr val="accent6"/>
          </a:fillRef>
          <a:effectRef idx="1">
            <a:schemeClr val="accent6"/>
          </a:effectRef>
          <a:fontRef idx="minor">
            <a:schemeClr val="dk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a:t>
            </a:r>
            <a:r>
              <a:rPr kumimoji="1" lang="ja-JP" altLang="en-US" dirty="0" smtClean="0"/>
              <a:t> </a:t>
            </a:r>
            <a:r>
              <a:rPr kumimoji="1" lang="en-US" altLang="ja-JP" dirty="0" smtClean="0"/>
              <a:t>Nomura</a:t>
            </a:r>
            <a:endParaRPr kumimoji="1" lang="ja-JP" altLang="en-US" dirty="0"/>
          </a:p>
        </p:txBody>
      </p:sp>
    </p:spTree>
    <p:extLst>
      <p:ext uri="{BB962C8B-B14F-4D97-AF65-F5344CB8AC3E}">
        <p14:creationId xmlns:p14="http://schemas.microsoft.com/office/powerpoint/2010/main" val="30280392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9.1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 y="0"/>
            <a:ext cx="9137771" cy="6858000"/>
          </a:xfrm>
          <a:prstGeom prst="rect">
            <a:avLst/>
          </a:prstGeom>
        </p:spPr>
      </p:pic>
      <p:sp>
        <p:nvSpPr>
          <p:cNvPr id="4" name="テキスト ボックス 3"/>
          <p:cNvSpPr txBox="1"/>
          <p:nvPr/>
        </p:nvSpPr>
        <p:spPr>
          <a:xfrm>
            <a:off x="6914401" y="6314344"/>
            <a:ext cx="1980962" cy="373659"/>
          </a:xfrm>
          <a:prstGeom prst="rect">
            <a:avLst/>
          </a:prstGeom>
        </p:spPr>
        <p:style>
          <a:lnRef idx="1">
            <a:schemeClr val="accent6"/>
          </a:lnRef>
          <a:fillRef idx="2">
            <a:schemeClr val="accent6"/>
          </a:fillRef>
          <a:effectRef idx="1">
            <a:schemeClr val="accent6"/>
          </a:effectRef>
          <a:fontRef idx="minor">
            <a:schemeClr val="dk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a:t>
            </a:r>
            <a:r>
              <a:rPr kumimoji="1" lang="ja-JP" altLang="en-US" dirty="0" smtClean="0"/>
              <a:t> </a:t>
            </a:r>
            <a:r>
              <a:rPr kumimoji="1" lang="en-US" altLang="ja-JP" dirty="0" smtClean="0"/>
              <a:t>Nomura</a:t>
            </a:r>
            <a:endParaRPr kumimoji="1" lang="ja-JP" altLang="en-US" dirty="0"/>
          </a:p>
        </p:txBody>
      </p:sp>
    </p:spTree>
    <p:extLst>
      <p:ext uri="{BB962C8B-B14F-4D97-AF65-F5344CB8AC3E}">
        <p14:creationId xmlns:p14="http://schemas.microsoft.com/office/powerpoint/2010/main" val="25920138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9.2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34626"/>
          </a:xfrm>
          <a:prstGeom prst="rect">
            <a:avLst/>
          </a:prstGeom>
        </p:spPr>
      </p:pic>
    </p:spTree>
    <p:extLst>
      <p:ext uri="{BB962C8B-B14F-4D97-AF65-F5344CB8AC3E}">
        <p14:creationId xmlns:p14="http://schemas.microsoft.com/office/powerpoint/2010/main" val="36751508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9.4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45" y="0"/>
            <a:ext cx="8913581" cy="6858000"/>
          </a:xfrm>
          <a:prstGeom prst="rect">
            <a:avLst/>
          </a:prstGeom>
        </p:spPr>
      </p:pic>
    </p:spTree>
    <p:extLst>
      <p:ext uri="{BB962C8B-B14F-4D97-AF65-F5344CB8AC3E}">
        <p14:creationId xmlns:p14="http://schemas.microsoft.com/office/powerpoint/2010/main" val="4227530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20.00.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 y="0"/>
            <a:ext cx="9069960" cy="6858000"/>
          </a:xfrm>
          <a:prstGeom prst="rect">
            <a:avLst/>
          </a:prstGeom>
        </p:spPr>
      </p:pic>
    </p:spTree>
    <p:extLst>
      <p:ext uri="{BB962C8B-B14F-4D97-AF65-F5344CB8AC3E}">
        <p14:creationId xmlns:p14="http://schemas.microsoft.com/office/powerpoint/2010/main" val="13021436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20.00.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22258" cy="6858000"/>
          </a:xfrm>
          <a:prstGeom prst="rect">
            <a:avLst/>
          </a:prstGeom>
        </p:spPr>
      </p:pic>
    </p:spTree>
    <p:extLst>
      <p:ext uri="{BB962C8B-B14F-4D97-AF65-F5344CB8AC3E}">
        <p14:creationId xmlns:p14="http://schemas.microsoft.com/office/powerpoint/2010/main" val="22806608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 y="0"/>
            <a:ext cx="9158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 name="タイトル 2"/>
          <p:cNvSpPr>
            <a:spLocks noGrp="1"/>
          </p:cNvSpPr>
          <p:nvPr>
            <p:ph type="title"/>
          </p:nvPr>
        </p:nvSpPr>
        <p:spPr>
          <a:xfrm>
            <a:off x="457647" y="125863"/>
            <a:ext cx="8228707" cy="892470"/>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COMET</a:t>
            </a:r>
            <a:r>
              <a:rPr kumimoji="1" lang="ja-JP" altLang="en-US" dirty="0" smtClean="0"/>
              <a:t> </a:t>
            </a:r>
            <a:r>
              <a:rPr kumimoji="1" lang="en-US" altLang="ja-JP" dirty="0" smtClean="0"/>
              <a:t>is</a:t>
            </a:r>
            <a:r>
              <a:rPr kumimoji="1" lang="ja-JP" altLang="en-US" dirty="0" smtClean="0"/>
              <a:t> </a:t>
            </a:r>
            <a:r>
              <a:rPr kumimoji="1" lang="en-US" altLang="ja-JP" dirty="0" smtClean="0"/>
              <a:t>moving</a:t>
            </a:r>
            <a:r>
              <a:rPr kumimoji="1" lang="ja-JP" altLang="en-US" dirty="0" smtClean="0"/>
              <a:t> </a:t>
            </a:r>
            <a:r>
              <a:rPr kumimoji="1" lang="en-US" altLang="ja-JP" dirty="0" smtClean="0"/>
              <a:t>forward!</a:t>
            </a:r>
            <a:r>
              <a:rPr kumimoji="1" lang="ja-JP" altLang="en-US" dirty="0" smtClean="0"/>
              <a:t> </a:t>
            </a:r>
            <a:endParaRPr kumimoji="1" lang="ja-JP" altLang="en-US" dirty="0"/>
          </a:p>
        </p:txBody>
      </p:sp>
      <p:pic>
        <p:nvPicPr>
          <p:cNvPr id="6" name="図 5"/>
          <p:cNvPicPr>
            <a:picLocks noChangeAspect="1"/>
          </p:cNvPicPr>
          <p:nvPr/>
        </p:nvPicPr>
        <p:blipFill>
          <a:blip r:embed="rId3"/>
          <a:stretch>
            <a:fillRect/>
          </a:stretch>
        </p:blipFill>
        <p:spPr>
          <a:xfrm>
            <a:off x="3615270" y="3127648"/>
            <a:ext cx="5209126" cy="3477091"/>
          </a:xfrm>
          <a:prstGeom prst="rect">
            <a:avLst/>
          </a:prstGeom>
          <a:ln>
            <a:noFill/>
          </a:ln>
          <a:effectLst>
            <a:softEdge rad="112500"/>
          </a:effectLst>
        </p:spPr>
      </p:pic>
    </p:spTree>
    <p:extLst>
      <p:ext uri="{BB962C8B-B14F-4D97-AF65-F5344CB8AC3E}">
        <p14:creationId xmlns:p14="http://schemas.microsoft.com/office/powerpoint/2010/main" val="3785633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20.00.4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テキスト ボックス 3"/>
          <p:cNvSpPr txBox="1"/>
          <p:nvPr/>
        </p:nvSpPr>
        <p:spPr>
          <a:xfrm>
            <a:off x="6914401" y="6314344"/>
            <a:ext cx="1980962" cy="373659"/>
          </a:xfrm>
          <a:prstGeom prst="rect">
            <a:avLst/>
          </a:prstGeom>
        </p:spPr>
        <p:style>
          <a:lnRef idx="1">
            <a:schemeClr val="accent6"/>
          </a:lnRef>
          <a:fillRef idx="2">
            <a:schemeClr val="accent6"/>
          </a:fillRef>
          <a:effectRef idx="1">
            <a:schemeClr val="accent6"/>
          </a:effectRef>
          <a:fontRef idx="minor">
            <a:schemeClr val="dk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a:t>
            </a:r>
            <a:r>
              <a:rPr kumimoji="1" lang="ja-JP" altLang="en-US" dirty="0" smtClean="0"/>
              <a:t> </a:t>
            </a:r>
            <a:r>
              <a:rPr kumimoji="1" lang="en-US" altLang="ja-JP" dirty="0" smtClean="0"/>
              <a:t>Nomura</a:t>
            </a:r>
            <a:endParaRPr kumimoji="1" lang="ja-JP" altLang="en-US" dirty="0"/>
          </a:p>
        </p:txBody>
      </p:sp>
    </p:spTree>
    <p:extLst>
      <p:ext uri="{BB962C8B-B14F-4D97-AF65-F5344CB8AC3E}">
        <p14:creationId xmlns:p14="http://schemas.microsoft.com/office/powerpoint/2010/main" val="31556902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34" y="-26788"/>
            <a:ext cx="10510242" cy="700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1122" name="Rectangle 2"/>
          <p:cNvSpPr>
            <a:spLocks/>
          </p:cNvSpPr>
          <p:nvPr/>
        </p:nvSpPr>
        <p:spPr bwMode="auto">
          <a:xfrm>
            <a:off x="6553276" y="6245249"/>
            <a:ext cx="2146473"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459" bIns="0"/>
          <a:lstStyle/>
          <a:p>
            <a:pPr marL="35625" algn="r" defTabSz="641391" fontAlgn="base">
              <a:spcBef>
                <a:spcPct val="0"/>
              </a:spcBef>
              <a:spcAft>
                <a:spcPct val="0"/>
              </a:spcAft>
            </a:pPr>
            <a:r>
              <a:rPr kumimoji="0" lang="en-US" altLang="ja-JP" sz="1400">
                <a:solidFill>
                  <a:srgbClr val="000000"/>
                </a:solidFill>
                <a:latin typeface="Arial" charset="0"/>
                <a:ea typeface="ヒラギノ明朝 ProN W3" charset="0"/>
                <a:cs typeface="Arial" charset="0"/>
                <a:sym typeface="Arial" charset="0"/>
              </a:rPr>
              <a:t>23</a:t>
            </a:r>
          </a:p>
        </p:txBody>
      </p:sp>
      <p:pic>
        <p:nvPicPr>
          <p:cNvPr id="104451"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832" y="3823071"/>
            <a:ext cx="3730377" cy="27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2" name="Rectangle 4"/>
          <p:cNvSpPr>
            <a:spLocks/>
          </p:cNvSpPr>
          <p:nvPr/>
        </p:nvSpPr>
        <p:spPr bwMode="auto">
          <a:xfrm>
            <a:off x="320401" y="4114354"/>
            <a:ext cx="3442395" cy="6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459" bIns="0"/>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Resonant Laser Ionization of Muonium (~10</a:t>
            </a:r>
            <a:r>
              <a:rPr kumimoji="0" lang="en-US" altLang="ja-JP" baseline="30000">
                <a:solidFill>
                  <a:srgbClr val="FFFFFF"/>
                </a:solidFill>
                <a:latin typeface="Arial" charset="0"/>
                <a:ea typeface="ヒラギノ明朝 ProN W3" charset="0"/>
                <a:cs typeface="Arial" charset="0"/>
                <a:sym typeface="Arial" charset="0"/>
              </a:rPr>
              <a:t>6</a:t>
            </a:r>
            <a:r>
              <a:rPr kumimoji="0" lang="en-US" altLang="ja-JP">
                <a:solidFill>
                  <a:srgbClr val="FFFFFF"/>
                </a:solidFill>
                <a:latin typeface="Arial" charset="0"/>
                <a:ea typeface="ヒラギノ明朝 ProN W3" charset="0"/>
                <a:cs typeface="Arial" charset="0"/>
                <a:sym typeface="Arial" charset="0"/>
              </a:rPr>
              <a:t> </a:t>
            </a:r>
            <a:r>
              <a:rPr kumimoji="0" lang="en-US" altLang="ja-JP">
                <a:solidFill>
                  <a:srgbClr val="FFFFFF"/>
                </a:solidFill>
                <a:latin typeface="Symbol" charset="0"/>
                <a:ea typeface="ヒラギノ明朝 ProN W3" charset="0"/>
                <a:cs typeface="Symbol" charset="0"/>
                <a:sym typeface="Symbol" charset="0"/>
              </a:rPr>
              <a:t>μ</a:t>
            </a:r>
            <a:r>
              <a:rPr kumimoji="0" lang="en-US" altLang="ja-JP" baseline="30000">
                <a:solidFill>
                  <a:srgbClr val="FFFFFF"/>
                </a:solidFill>
                <a:latin typeface="Arial" charset="0"/>
                <a:ea typeface="ヒラギノ明朝 ProN W3" charset="0"/>
                <a:cs typeface="Arial" charset="0"/>
                <a:sym typeface="Arial" charset="0"/>
              </a:rPr>
              <a:t>+</a:t>
            </a:r>
            <a:r>
              <a:rPr kumimoji="0" lang="en-US" altLang="ja-JP">
                <a:solidFill>
                  <a:srgbClr val="FFFFFF"/>
                </a:solidFill>
                <a:latin typeface="Arial" charset="0"/>
                <a:ea typeface="ヒラギノ明朝 ProN W3" charset="0"/>
                <a:cs typeface="Arial" charset="0"/>
                <a:sym typeface="Arial" charset="0"/>
              </a:rPr>
              <a:t>/s)</a:t>
            </a:r>
          </a:p>
        </p:txBody>
      </p:sp>
      <p:sp>
        <p:nvSpPr>
          <p:cNvPr id="104453" name="Rectangle 5"/>
          <p:cNvSpPr>
            <a:spLocks/>
          </p:cNvSpPr>
          <p:nvPr/>
        </p:nvSpPr>
        <p:spPr bwMode="auto">
          <a:xfrm>
            <a:off x="109389" y="1333873"/>
            <a:ext cx="2087314"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459" bIns="0">
            <a:spAutoFit/>
          </a:bodyPr>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3 GeV proton beam</a:t>
            </a:r>
          </a:p>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 ( 333 uA)</a:t>
            </a:r>
          </a:p>
        </p:txBody>
      </p:sp>
      <p:sp>
        <p:nvSpPr>
          <p:cNvPr id="104454" name="Rectangle 6"/>
          <p:cNvSpPr>
            <a:spLocks/>
          </p:cNvSpPr>
          <p:nvPr/>
        </p:nvSpPr>
        <p:spPr bwMode="auto">
          <a:xfrm>
            <a:off x="825997" y="1989088"/>
            <a:ext cx="2152055"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459" bIns="0">
            <a:spAutoFit/>
          </a:bodyPr>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Surface muon beam </a:t>
            </a:r>
            <a:endParaRPr kumimoji="0" lang="en-US" altLang="ja-JP" sz="2400">
              <a:solidFill>
                <a:srgbClr val="000000"/>
              </a:solidFill>
              <a:latin typeface="Arial" charset="0"/>
              <a:ea typeface="ヒラギノ明朝 ProN W3" charset="0"/>
              <a:cs typeface="Arial" charset="0"/>
              <a:sym typeface="Arial" charset="0"/>
            </a:endParaRPr>
          </a:p>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(28 MeV/c, 4x10</a:t>
            </a:r>
            <a:r>
              <a:rPr kumimoji="0" lang="en-US" altLang="ja-JP" baseline="30000">
                <a:solidFill>
                  <a:srgbClr val="FFFFFF"/>
                </a:solidFill>
                <a:latin typeface="Arial" charset="0"/>
                <a:ea typeface="ヒラギノ明朝 ProN W3" charset="0"/>
                <a:cs typeface="Arial" charset="0"/>
                <a:sym typeface="Arial" charset="0"/>
              </a:rPr>
              <a:t>8</a:t>
            </a:r>
            <a:r>
              <a:rPr kumimoji="0" lang="en-US" altLang="ja-JP">
                <a:solidFill>
                  <a:srgbClr val="FFFFFF"/>
                </a:solidFill>
                <a:latin typeface="Arial" charset="0"/>
                <a:ea typeface="ヒラギノ明朝 ProN W3" charset="0"/>
                <a:cs typeface="Arial" charset="0"/>
                <a:sym typeface="Arial" charset="0"/>
              </a:rPr>
              <a:t>/s)</a:t>
            </a:r>
          </a:p>
        </p:txBody>
      </p:sp>
      <p:sp>
        <p:nvSpPr>
          <p:cNvPr id="104455" name="Rectangle 7"/>
          <p:cNvSpPr>
            <a:spLocks/>
          </p:cNvSpPr>
          <p:nvPr/>
        </p:nvSpPr>
        <p:spPr bwMode="auto">
          <a:xfrm>
            <a:off x="2887638" y="2507010"/>
            <a:ext cx="2191122"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459" bIns="0">
            <a:spAutoFit/>
          </a:bodyPr>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Muonium Production </a:t>
            </a:r>
          </a:p>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(300 K ~ 25 meV)</a:t>
            </a:r>
          </a:p>
        </p:txBody>
      </p:sp>
      <p:pic>
        <p:nvPicPr>
          <p:cNvPr id="104456"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785" y="-55811"/>
            <a:ext cx="378395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7" name="Rectangle 9"/>
          <p:cNvSpPr>
            <a:spLocks/>
          </p:cNvSpPr>
          <p:nvPr/>
        </p:nvSpPr>
        <p:spPr bwMode="auto">
          <a:xfrm>
            <a:off x="5650307" y="2707928"/>
            <a:ext cx="3285009" cy="562570"/>
          </a:xfrm>
          <a:prstGeom prst="rect">
            <a:avLst/>
          </a:prstGeom>
          <a:solidFill>
            <a:srgbClr val="7F7F7F"/>
          </a:solidFill>
          <a:ln w="38100" cap="flat">
            <a:solidFill>
              <a:srgbClr val="9ED3D7"/>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9" bIns="0">
            <a:spAutoFit/>
          </a:bodyPr>
          <a:lstStyle/>
          <a:p>
            <a:pPr marL="39550" defTabSz="641391" fontAlgn="base">
              <a:spcBef>
                <a:spcPct val="0"/>
              </a:spcBef>
              <a:spcAft>
                <a:spcPct val="0"/>
              </a:spcAft>
              <a:defRPr/>
            </a:pPr>
            <a:r>
              <a:rPr kumimoji="0" lang="en-US" altLang="ja-JP">
                <a:solidFill>
                  <a:srgbClr val="FFFFFF"/>
                </a:solidFill>
                <a:latin typeface="Arial" charset="0"/>
                <a:ea typeface="ＭＳ Ｐゴシック" charset="0"/>
                <a:cs typeface="Arial" charset="0"/>
                <a:sym typeface="Arial" charset="0"/>
              </a:rPr>
              <a:t>Super Precision Magnetic Field</a:t>
            </a:r>
          </a:p>
          <a:p>
            <a:pPr marL="39550" defTabSz="641391" fontAlgn="base">
              <a:spcBef>
                <a:spcPct val="0"/>
              </a:spcBef>
              <a:spcAft>
                <a:spcPct val="0"/>
              </a:spcAft>
              <a:defRPr/>
            </a:pPr>
            <a:r>
              <a:rPr kumimoji="0" lang="en-US" altLang="ja-JP">
                <a:solidFill>
                  <a:srgbClr val="FFFFFF"/>
                </a:solidFill>
                <a:latin typeface="Arial" charset="0"/>
                <a:ea typeface="ＭＳ Ｐゴシック" charset="0"/>
                <a:cs typeface="Arial" charset="0"/>
                <a:sym typeface="Arial" charset="0"/>
              </a:rPr>
              <a:t>(3T, ~1ppm local precision)</a:t>
            </a:r>
          </a:p>
        </p:txBody>
      </p:sp>
      <p:pic>
        <p:nvPicPr>
          <p:cNvPr id="261130" name="Picture 10"/>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8099" y="5620171"/>
            <a:ext cx="5591100" cy="110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9" name="Rectangle 11"/>
          <p:cNvSpPr>
            <a:spLocks/>
          </p:cNvSpPr>
          <p:nvPr/>
        </p:nvSpPr>
        <p:spPr bwMode="auto">
          <a:xfrm>
            <a:off x="3886695" y="1295923"/>
            <a:ext cx="1582787"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459" bIns="0">
            <a:spAutoFit/>
          </a:bodyPr>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Silicon Tracker</a:t>
            </a:r>
          </a:p>
        </p:txBody>
      </p:sp>
      <p:sp>
        <p:nvSpPr>
          <p:cNvPr id="104460" name="AutoShape 12"/>
          <p:cNvSpPr>
            <a:spLocks/>
          </p:cNvSpPr>
          <p:nvPr/>
        </p:nvSpPr>
        <p:spPr bwMode="auto">
          <a:xfrm>
            <a:off x="5827738" y="1458936"/>
            <a:ext cx="1106165" cy="369465"/>
          </a:xfrm>
          <a:prstGeom prst="rightArrow">
            <a:avLst>
              <a:gd name="adj1" fmla="val 50000"/>
              <a:gd name="adj2" fmla="val 49995"/>
            </a:avLst>
          </a:prstGeom>
          <a:gradFill rotWithShape="0">
            <a:gsLst>
              <a:gs pos="0">
                <a:srgbClr val="AFE0E4"/>
              </a:gs>
              <a:gs pos="20000">
                <a:srgbClr val="AFDEE2"/>
              </a:gs>
              <a:gs pos="100000">
                <a:srgbClr val="85AAAD"/>
              </a:gs>
            </a:gsLst>
            <a:lin ang="5400000" scaled="1"/>
          </a:gradFill>
          <a:ln w="9525" cap="flat">
            <a:solidFill>
              <a:srgbClr val="B6DCDF"/>
            </a:solidFill>
            <a:prstDash val="solid"/>
            <a:miter lim="800000"/>
            <a:headEnd type="none" w="med" len="med"/>
            <a:tailEnd type="none" w="med" len="med"/>
          </a:ln>
          <a:effectLst>
            <a:outerShdw blurRad="12700" dist="25399" dir="5400000" algn="ctr" rotWithShape="0">
              <a:schemeClr val="bg2">
                <a:alpha val="34998"/>
              </a:schemeClr>
            </a:outerShdw>
          </a:effectLst>
        </p:spPr>
        <p:txBody>
          <a:bodyPr lIns="0" tIns="0" rIns="0" bIns="0"/>
          <a:lstStyle/>
          <a:p>
            <a:pPr defTabSz="641391" fontAlgn="base">
              <a:spcBef>
                <a:spcPct val="0"/>
              </a:spcBef>
              <a:spcAft>
                <a:spcPct val="0"/>
              </a:spcAft>
              <a:defRPr/>
            </a:pPr>
            <a:endParaRPr kumimoji="0" lang="ja-JP" altLang="en-US" sz="2400">
              <a:solidFill>
                <a:srgbClr val="000000"/>
              </a:solidFill>
              <a:latin typeface="Arial" charset="0"/>
              <a:ea typeface="ヒラギノ角ゴ ProN W3" charset="0"/>
              <a:cs typeface="ヒラギノ角ゴ ProN W3" charset="0"/>
              <a:sym typeface="Arial" charset="0"/>
            </a:endParaRPr>
          </a:p>
        </p:txBody>
      </p:sp>
      <p:sp>
        <p:nvSpPr>
          <p:cNvPr id="104461" name="Rectangle 13"/>
          <p:cNvSpPr>
            <a:spLocks/>
          </p:cNvSpPr>
          <p:nvPr/>
        </p:nvSpPr>
        <p:spPr bwMode="auto">
          <a:xfrm>
            <a:off x="6553276" y="2068341"/>
            <a:ext cx="1664270"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459" bIns="0">
            <a:spAutoFit/>
          </a:bodyPr>
          <a:lstStyle/>
          <a:p>
            <a:pPr marL="35625" defTabSz="641391" fontAlgn="base">
              <a:spcBef>
                <a:spcPct val="0"/>
              </a:spcBef>
              <a:spcAft>
                <a:spcPct val="0"/>
              </a:spcAft>
            </a:pPr>
            <a:r>
              <a:rPr kumimoji="0" lang="en-US" altLang="ja-JP">
                <a:solidFill>
                  <a:srgbClr val="FFFFFF"/>
                </a:solidFill>
                <a:latin typeface="Arial" charset="0"/>
                <a:ea typeface="ヒラギノ明朝 ProN W3" charset="0"/>
                <a:cs typeface="Arial" charset="0"/>
                <a:sym typeface="Arial" charset="0"/>
              </a:rPr>
              <a:t>66 cm diameter</a:t>
            </a:r>
          </a:p>
        </p:txBody>
      </p:sp>
      <p:grpSp>
        <p:nvGrpSpPr>
          <p:cNvPr id="104465" name="Group 17"/>
          <p:cNvGrpSpPr>
            <a:grpSpLocks/>
          </p:cNvGrpSpPr>
          <p:nvPr/>
        </p:nvGrpSpPr>
        <p:grpSpPr bwMode="auto">
          <a:xfrm>
            <a:off x="7084592" y="1663203"/>
            <a:ext cx="689818" cy="479971"/>
            <a:chOff x="0" y="0"/>
            <a:chExt cx="434" cy="302"/>
          </a:xfrm>
        </p:grpSpPr>
        <p:sp>
          <p:nvSpPr>
            <p:cNvPr id="104462" name="Line 14"/>
            <p:cNvSpPr>
              <a:spLocks noChangeShapeType="1"/>
            </p:cNvSpPr>
            <p:nvPr/>
          </p:nvSpPr>
          <p:spPr bwMode="auto">
            <a:xfrm flipH="1">
              <a:off x="0" y="0"/>
              <a:ext cx="1" cy="294"/>
            </a:xfrm>
            <a:prstGeom prst="line">
              <a:avLst/>
            </a:prstGeom>
            <a:noFill/>
            <a:ln w="25400" cap="flat">
              <a:solidFill>
                <a:srgbClr val="BBE0E3"/>
              </a:solidFill>
              <a:prstDash val="solid"/>
              <a:round/>
              <a:headEnd type="none" w="med" len="med"/>
              <a:tailEnd type="none" w="med" len="med"/>
            </a:ln>
            <a:effectLst>
              <a:outerShdw blurRad="127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641391" fontAlgn="base">
                <a:spcBef>
                  <a:spcPct val="0"/>
                </a:spcBef>
                <a:spcAft>
                  <a:spcPct val="0"/>
                </a:spcAft>
                <a:defRPr/>
              </a:pPr>
              <a:endParaRPr kumimoji="0" lang="ja-JP" altLang="en-US" sz="2400">
                <a:solidFill>
                  <a:srgbClr val="000000"/>
                </a:solidFill>
                <a:latin typeface="Arial" charset="0"/>
                <a:ea typeface="ヒラギノ角ゴ ProN W3" charset="0"/>
                <a:cs typeface="ヒラギノ角ゴ ProN W3" charset="0"/>
                <a:sym typeface="Arial" charset="0"/>
              </a:endParaRPr>
            </a:p>
          </p:txBody>
        </p:sp>
        <p:sp>
          <p:nvSpPr>
            <p:cNvPr id="104463" name="Line 15"/>
            <p:cNvSpPr>
              <a:spLocks noChangeShapeType="1"/>
            </p:cNvSpPr>
            <p:nvPr/>
          </p:nvSpPr>
          <p:spPr bwMode="auto">
            <a:xfrm flipH="1">
              <a:off x="432" y="6"/>
              <a:ext cx="2" cy="296"/>
            </a:xfrm>
            <a:prstGeom prst="line">
              <a:avLst/>
            </a:prstGeom>
            <a:noFill/>
            <a:ln w="25400" cap="flat">
              <a:solidFill>
                <a:srgbClr val="BBE0E3"/>
              </a:solidFill>
              <a:prstDash val="solid"/>
              <a:round/>
              <a:headEnd type="none" w="med" len="med"/>
              <a:tailEnd type="none" w="med" len="med"/>
            </a:ln>
            <a:effectLst>
              <a:outerShdw blurRad="127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641391" fontAlgn="base">
                <a:spcBef>
                  <a:spcPct val="0"/>
                </a:spcBef>
                <a:spcAft>
                  <a:spcPct val="0"/>
                </a:spcAft>
                <a:defRPr/>
              </a:pPr>
              <a:endParaRPr kumimoji="0" lang="ja-JP" altLang="en-US" sz="2400">
                <a:solidFill>
                  <a:srgbClr val="000000"/>
                </a:solidFill>
                <a:latin typeface="Arial" charset="0"/>
                <a:ea typeface="ヒラギノ角ゴ ProN W3" charset="0"/>
                <a:cs typeface="ヒラギノ角ゴ ProN W3" charset="0"/>
                <a:sym typeface="Arial" charset="0"/>
              </a:endParaRPr>
            </a:p>
          </p:txBody>
        </p:sp>
        <p:sp>
          <p:nvSpPr>
            <p:cNvPr id="104464" name="Line 16"/>
            <p:cNvSpPr>
              <a:spLocks noChangeShapeType="1"/>
            </p:cNvSpPr>
            <p:nvPr/>
          </p:nvSpPr>
          <p:spPr bwMode="auto">
            <a:xfrm>
              <a:off x="0" y="198"/>
              <a:ext cx="432" cy="0"/>
            </a:xfrm>
            <a:prstGeom prst="line">
              <a:avLst/>
            </a:prstGeom>
            <a:noFill/>
            <a:ln w="25400" cap="flat">
              <a:solidFill>
                <a:srgbClr val="BBE0E3"/>
              </a:solidFill>
              <a:prstDash val="solid"/>
              <a:round/>
              <a:headEnd type="arrow" w="med" len="med"/>
              <a:tailEnd type="arrow" w="med" len="med"/>
            </a:ln>
            <a:effectLst>
              <a:outerShdw blurRad="127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641391" fontAlgn="base">
                <a:spcBef>
                  <a:spcPct val="0"/>
                </a:spcBef>
                <a:spcAft>
                  <a:spcPct val="0"/>
                </a:spcAft>
                <a:defRPr/>
              </a:pPr>
              <a:endParaRPr kumimoji="0" lang="ja-JP" altLang="en-US" sz="2400">
                <a:solidFill>
                  <a:srgbClr val="000000"/>
                </a:solidFill>
                <a:latin typeface="Arial" charset="0"/>
                <a:ea typeface="ヒラギノ角ゴ ProN W3" charset="0"/>
                <a:cs typeface="ヒラギノ角ゴ ProN W3" charset="0"/>
                <a:sym typeface="Arial" charset="0"/>
              </a:endParaRPr>
            </a:p>
          </p:txBody>
        </p:sp>
      </p:grpSp>
      <p:pic>
        <p:nvPicPr>
          <p:cNvPr id="19" name="Picture 22"/>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610" y="80368"/>
            <a:ext cx="4701480" cy="334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29"/>
          <p:cNvGrpSpPr>
            <a:grpSpLocks/>
          </p:cNvGrpSpPr>
          <p:nvPr/>
        </p:nvGrpSpPr>
        <p:grpSpPr bwMode="auto">
          <a:xfrm>
            <a:off x="1785938" y="1223369"/>
            <a:ext cx="1542604" cy="1242343"/>
            <a:chOff x="0" y="0"/>
            <a:chExt cx="1382" cy="1113"/>
          </a:xfrm>
        </p:grpSpPr>
        <p:pic>
          <p:nvPicPr>
            <p:cNvPr id="261142" name="Picture 27"/>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1382"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1143" name="Rectangle 28"/>
            <p:cNvSpPr>
              <a:spLocks/>
            </p:cNvSpPr>
            <p:nvPr/>
          </p:nvSpPr>
          <p:spPr bwMode="auto">
            <a:xfrm>
              <a:off x="40" y="36"/>
              <a:ext cx="113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35625" defTabSz="641391" fontAlgn="base">
                <a:spcBef>
                  <a:spcPct val="0"/>
                </a:spcBef>
                <a:spcAft>
                  <a:spcPct val="0"/>
                </a:spcAft>
              </a:pPr>
              <a:r>
                <a:rPr kumimoji="0" lang="en-US" altLang="ja-JP" sz="6500">
                  <a:solidFill>
                    <a:srgbClr val="000000"/>
                  </a:solidFill>
                  <a:latin typeface="Arial" charset="0"/>
                  <a:ea typeface="ヒラギノ明朝 ProN W3" charset="0"/>
                  <a:cs typeface="Arial" charset="0"/>
                  <a:sym typeface="Arial" charset="0"/>
                </a:rPr>
                <a:t>g-2</a:t>
              </a:r>
            </a:p>
          </p:txBody>
        </p:sp>
      </p:grpSp>
      <p:pic>
        <p:nvPicPr>
          <p:cNvPr id="23" name="Picture 23"/>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72859" y="3348636"/>
            <a:ext cx="4718224" cy="345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6"/>
          <p:cNvGrpSpPr>
            <a:grpSpLocks/>
          </p:cNvGrpSpPr>
          <p:nvPr/>
        </p:nvGrpSpPr>
        <p:grpSpPr bwMode="auto">
          <a:xfrm>
            <a:off x="5674818" y="4412383"/>
            <a:ext cx="2193355" cy="1238994"/>
            <a:chOff x="0" y="0"/>
            <a:chExt cx="1965" cy="1109"/>
          </a:xfrm>
        </p:grpSpPr>
        <p:pic>
          <p:nvPicPr>
            <p:cNvPr id="261140" name="Picture 24"/>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1965"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1141" name="Rectangle 25"/>
            <p:cNvSpPr>
              <a:spLocks/>
            </p:cNvSpPr>
            <p:nvPr/>
          </p:nvSpPr>
          <p:spPr bwMode="auto">
            <a:xfrm>
              <a:off x="35" y="36"/>
              <a:ext cx="1712"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35625" defTabSz="641391" fontAlgn="base">
                <a:spcBef>
                  <a:spcPct val="0"/>
                </a:spcBef>
                <a:spcAft>
                  <a:spcPct val="0"/>
                </a:spcAft>
              </a:pPr>
              <a:r>
                <a:rPr kumimoji="0" lang="en-US" altLang="ja-JP" sz="6500">
                  <a:solidFill>
                    <a:srgbClr val="000000"/>
                  </a:solidFill>
                  <a:latin typeface="Arial" charset="0"/>
                  <a:ea typeface="ヒラギノ明朝 ProN W3" charset="0"/>
                  <a:cs typeface="Arial" charset="0"/>
                  <a:sym typeface="Arial" charset="0"/>
                </a:rPr>
                <a:t>EDM</a:t>
              </a:r>
            </a:p>
          </p:txBody>
        </p:sp>
      </p:grpSp>
    </p:spTree>
    <p:extLst>
      <p:ext uri="{BB962C8B-B14F-4D97-AF65-F5344CB8AC3E}">
        <p14:creationId xmlns:p14="http://schemas.microsoft.com/office/powerpoint/2010/main" val="3376988426"/>
      </p:ext>
    </p:extLst>
  </p:cSld>
  <p:clrMapOvr>
    <a:masterClrMapping/>
  </p:clrMapOvr>
  <p:transition xmlns:p14="http://schemas.microsoft.com/office/powerpoint/2010/main" spd="med">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1+#ppt_w/2"/>
                                          </p:val>
                                        </p:tav>
                                        <p:tav tm="100000">
                                          <p:val>
                                            <p:strVal val="#ppt_x"/>
                                          </p:val>
                                        </p:tav>
                                      </p:tavLst>
                                    </p:anim>
                                    <p:anim calcmode="lin" valueType="num">
                                      <p:cBhvr additive="base">
                                        <p:cTn id="8"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4454"/>
                                        </p:tgtEl>
                                        <p:attrNameLst>
                                          <p:attrName>style.visibility</p:attrName>
                                        </p:attrNameLst>
                                      </p:cBhvr>
                                      <p:to>
                                        <p:strVal val="visible"/>
                                      </p:to>
                                    </p:set>
                                    <p:anim calcmode="lin" valueType="num">
                                      <p:cBhvr additive="base">
                                        <p:cTn id="13" dur="500" fill="hold"/>
                                        <p:tgtEl>
                                          <p:spTgt spid="104454"/>
                                        </p:tgtEl>
                                        <p:attrNameLst>
                                          <p:attrName>ppt_x</p:attrName>
                                        </p:attrNameLst>
                                      </p:cBhvr>
                                      <p:tavLst>
                                        <p:tav tm="0">
                                          <p:val>
                                            <p:strVal val="1+#ppt_w/2"/>
                                          </p:val>
                                        </p:tav>
                                        <p:tav tm="100000">
                                          <p:val>
                                            <p:strVal val="#ppt_x"/>
                                          </p:val>
                                        </p:tav>
                                      </p:tavLst>
                                    </p:anim>
                                    <p:anim calcmode="lin" valueType="num">
                                      <p:cBhvr additive="base">
                                        <p:cTn id="14"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4455"/>
                                        </p:tgtEl>
                                        <p:attrNameLst>
                                          <p:attrName>style.visibility</p:attrName>
                                        </p:attrNameLst>
                                      </p:cBhvr>
                                      <p:to>
                                        <p:strVal val="visible"/>
                                      </p:to>
                                    </p:set>
                                    <p:anim calcmode="lin" valueType="num">
                                      <p:cBhvr additive="base">
                                        <p:cTn id="19" dur="500" fill="hold"/>
                                        <p:tgtEl>
                                          <p:spTgt spid="104455"/>
                                        </p:tgtEl>
                                        <p:attrNameLst>
                                          <p:attrName>ppt_x</p:attrName>
                                        </p:attrNameLst>
                                      </p:cBhvr>
                                      <p:tavLst>
                                        <p:tav tm="0">
                                          <p:val>
                                            <p:strVal val="1+#ppt_w/2"/>
                                          </p:val>
                                        </p:tav>
                                        <p:tav tm="100000">
                                          <p:val>
                                            <p:strVal val="#ppt_x"/>
                                          </p:val>
                                        </p:tav>
                                      </p:tavLst>
                                    </p:anim>
                                    <p:anim calcmode="lin" valueType="num">
                                      <p:cBhvr additive="base">
                                        <p:cTn id="20" dur="500" fill="hold"/>
                                        <p:tgtEl>
                                          <p:spTgt spid="10445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4451"/>
                                        </p:tgtEl>
                                        <p:attrNameLst>
                                          <p:attrName>style.visibility</p:attrName>
                                        </p:attrNameLst>
                                      </p:cBhvr>
                                      <p:to>
                                        <p:strVal val="visible"/>
                                      </p:to>
                                    </p:set>
                                    <p:anim calcmode="lin" valueType="num">
                                      <p:cBhvr>
                                        <p:cTn id="25" dur="500" fill="hold"/>
                                        <p:tgtEl>
                                          <p:spTgt spid="104451"/>
                                        </p:tgtEl>
                                        <p:attrNameLst>
                                          <p:attrName>ppt_w</p:attrName>
                                        </p:attrNameLst>
                                      </p:cBhvr>
                                      <p:tavLst>
                                        <p:tav tm="0">
                                          <p:val>
                                            <p:fltVal val="0"/>
                                          </p:val>
                                        </p:tav>
                                        <p:tav tm="100000">
                                          <p:val>
                                            <p:strVal val="#ppt_w"/>
                                          </p:val>
                                        </p:tav>
                                      </p:tavLst>
                                    </p:anim>
                                    <p:anim calcmode="lin" valueType="num">
                                      <p:cBhvr>
                                        <p:cTn id="26" dur="500" fill="hold"/>
                                        <p:tgtEl>
                                          <p:spTgt spid="104451"/>
                                        </p:tgtEl>
                                        <p:attrNameLst>
                                          <p:attrName>ppt_h</p:attrName>
                                        </p:attrNameLst>
                                      </p:cBhvr>
                                      <p:tavLst>
                                        <p:tav tm="0">
                                          <p:val>
                                            <p:fltVal val="0"/>
                                          </p:val>
                                        </p:tav>
                                        <p:tav tm="100000">
                                          <p:val>
                                            <p:strVal val="#ppt_h"/>
                                          </p:val>
                                        </p:tav>
                                      </p:tavLst>
                                    </p:anim>
                                  </p:childTnLst>
                                </p:cTn>
                              </p:par>
                            </p:childTnLst>
                          </p:cTn>
                        </p:par>
                        <p:par>
                          <p:cTn id="27" fill="hold" nodeType="afterGroup">
                            <p:stCondLst>
                              <p:cond delay="500"/>
                            </p:stCondLst>
                            <p:childTnLst>
                              <p:par>
                                <p:cTn id="28" presetID="2" presetClass="entr" presetSubtype="4" fill="hold" grpId="0" nodeType="afterEffect">
                                  <p:stCondLst>
                                    <p:cond delay="500"/>
                                  </p:stCondLst>
                                  <p:childTnLst>
                                    <p:set>
                                      <p:cBhvr>
                                        <p:cTn id="29" dur="1" fill="hold">
                                          <p:stCondLst>
                                            <p:cond delay="0"/>
                                          </p:stCondLst>
                                        </p:cTn>
                                        <p:tgtEl>
                                          <p:spTgt spid="104452"/>
                                        </p:tgtEl>
                                        <p:attrNameLst>
                                          <p:attrName>style.visibility</p:attrName>
                                        </p:attrNameLst>
                                      </p:cBhvr>
                                      <p:to>
                                        <p:strVal val="visible"/>
                                      </p:to>
                                    </p:set>
                                    <p:anim calcmode="lin" valueType="num">
                                      <p:cBhvr additive="base">
                                        <p:cTn id="30" dur="500" fill="hold"/>
                                        <p:tgtEl>
                                          <p:spTgt spid="104452"/>
                                        </p:tgtEl>
                                        <p:attrNameLst>
                                          <p:attrName>ppt_x</p:attrName>
                                        </p:attrNameLst>
                                      </p:cBhvr>
                                      <p:tavLst>
                                        <p:tav tm="0">
                                          <p:val>
                                            <p:strVal val="#ppt_x"/>
                                          </p:val>
                                        </p:tav>
                                        <p:tav tm="100000">
                                          <p:val>
                                            <p:strVal val="#ppt_x"/>
                                          </p:val>
                                        </p:tav>
                                      </p:tavLst>
                                    </p:anim>
                                    <p:anim calcmode="lin" valueType="num">
                                      <p:cBhvr additive="base">
                                        <p:cTn id="31" dur="500" fill="hold"/>
                                        <p:tgtEl>
                                          <p:spTgt spid="10445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104456"/>
                                        </p:tgtEl>
                                        <p:attrNameLst>
                                          <p:attrName>style.visibility</p:attrName>
                                        </p:attrNameLst>
                                      </p:cBhvr>
                                      <p:to>
                                        <p:strVal val="visible"/>
                                      </p:to>
                                    </p:set>
                                    <p:anim calcmode="lin" valueType="num">
                                      <p:cBhvr>
                                        <p:cTn id="36" dur="500" fill="hold"/>
                                        <p:tgtEl>
                                          <p:spTgt spid="104456"/>
                                        </p:tgtEl>
                                        <p:attrNameLst>
                                          <p:attrName>ppt_w</p:attrName>
                                        </p:attrNameLst>
                                      </p:cBhvr>
                                      <p:tavLst>
                                        <p:tav tm="0">
                                          <p:val>
                                            <p:fltVal val="0"/>
                                          </p:val>
                                        </p:tav>
                                        <p:tav tm="100000">
                                          <p:val>
                                            <p:strVal val="#ppt_w"/>
                                          </p:val>
                                        </p:tav>
                                      </p:tavLst>
                                    </p:anim>
                                    <p:anim calcmode="lin" valueType="num">
                                      <p:cBhvr>
                                        <p:cTn id="37" dur="500" fill="hold"/>
                                        <p:tgtEl>
                                          <p:spTgt spid="104456"/>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
                            </p:stCondLst>
                            <p:childTnLst>
                              <p:par>
                                <p:cTn id="39" presetID="2" presetClass="entr" presetSubtype="4" fill="hold" grpId="0" nodeType="afterEffect">
                                  <p:stCondLst>
                                    <p:cond delay="500"/>
                                  </p:stCondLst>
                                  <p:childTnLst>
                                    <p:set>
                                      <p:cBhvr>
                                        <p:cTn id="40" dur="1" fill="hold">
                                          <p:stCondLst>
                                            <p:cond delay="0"/>
                                          </p:stCondLst>
                                        </p:cTn>
                                        <p:tgtEl>
                                          <p:spTgt spid="104457"/>
                                        </p:tgtEl>
                                        <p:attrNameLst>
                                          <p:attrName>style.visibility</p:attrName>
                                        </p:attrNameLst>
                                      </p:cBhvr>
                                      <p:to>
                                        <p:strVal val="visible"/>
                                      </p:to>
                                    </p:set>
                                    <p:anim calcmode="lin" valueType="num">
                                      <p:cBhvr additive="base">
                                        <p:cTn id="41" dur="500" fill="hold"/>
                                        <p:tgtEl>
                                          <p:spTgt spid="104457"/>
                                        </p:tgtEl>
                                        <p:attrNameLst>
                                          <p:attrName>ppt_x</p:attrName>
                                        </p:attrNameLst>
                                      </p:cBhvr>
                                      <p:tavLst>
                                        <p:tav tm="0">
                                          <p:val>
                                            <p:strVal val="#ppt_x"/>
                                          </p:val>
                                        </p:tav>
                                        <p:tav tm="100000">
                                          <p:val>
                                            <p:strVal val="#ppt_x"/>
                                          </p:val>
                                        </p:tav>
                                      </p:tavLst>
                                    </p:anim>
                                    <p:anim calcmode="lin" valueType="num">
                                      <p:cBhvr additive="base">
                                        <p:cTn id="42" dur="500" fill="hold"/>
                                        <p:tgtEl>
                                          <p:spTgt spid="10445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104465"/>
                                        </p:tgtEl>
                                        <p:attrNameLst>
                                          <p:attrName>style.visibility</p:attrName>
                                        </p:attrNameLst>
                                      </p:cBhvr>
                                      <p:to>
                                        <p:strVal val="visible"/>
                                      </p:to>
                                    </p:set>
                                    <p:anim calcmode="lin" valueType="num">
                                      <p:cBhvr>
                                        <p:cTn id="47" dur="500" fill="hold"/>
                                        <p:tgtEl>
                                          <p:spTgt spid="104465"/>
                                        </p:tgtEl>
                                        <p:attrNameLst>
                                          <p:attrName>ppt_w</p:attrName>
                                        </p:attrNameLst>
                                      </p:cBhvr>
                                      <p:tavLst>
                                        <p:tav tm="0">
                                          <p:val>
                                            <p:fltVal val="0"/>
                                          </p:val>
                                        </p:tav>
                                        <p:tav tm="100000">
                                          <p:val>
                                            <p:strVal val="#ppt_w"/>
                                          </p:val>
                                        </p:tav>
                                      </p:tavLst>
                                    </p:anim>
                                    <p:anim calcmode="lin" valueType="num">
                                      <p:cBhvr>
                                        <p:cTn id="48" dur="500" fill="hold"/>
                                        <p:tgtEl>
                                          <p:spTgt spid="104465"/>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00"/>
                            </p:stCondLst>
                            <p:childTnLst>
                              <p:par>
                                <p:cTn id="50" presetID="2" presetClass="entr" presetSubtype="8" fill="hold" grpId="0" nodeType="afterEffect">
                                  <p:stCondLst>
                                    <p:cond delay="500"/>
                                  </p:stCondLst>
                                  <p:childTnLst>
                                    <p:set>
                                      <p:cBhvr>
                                        <p:cTn id="51" dur="1" fill="hold">
                                          <p:stCondLst>
                                            <p:cond delay="0"/>
                                          </p:stCondLst>
                                        </p:cTn>
                                        <p:tgtEl>
                                          <p:spTgt spid="104461"/>
                                        </p:tgtEl>
                                        <p:attrNameLst>
                                          <p:attrName>style.visibility</p:attrName>
                                        </p:attrNameLst>
                                      </p:cBhvr>
                                      <p:to>
                                        <p:strVal val="visible"/>
                                      </p:to>
                                    </p:set>
                                    <p:anim calcmode="lin" valueType="num">
                                      <p:cBhvr additive="base">
                                        <p:cTn id="52" dur="500" fill="hold"/>
                                        <p:tgtEl>
                                          <p:spTgt spid="104461"/>
                                        </p:tgtEl>
                                        <p:attrNameLst>
                                          <p:attrName>ppt_x</p:attrName>
                                        </p:attrNameLst>
                                      </p:cBhvr>
                                      <p:tavLst>
                                        <p:tav tm="0">
                                          <p:val>
                                            <p:strVal val="0-#ppt_w/2"/>
                                          </p:val>
                                        </p:tav>
                                        <p:tav tm="100000">
                                          <p:val>
                                            <p:strVal val="#ppt_x"/>
                                          </p:val>
                                        </p:tav>
                                      </p:tavLst>
                                    </p:anim>
                                    <p:anim calcmode="lin" valueType="num">
                                      <p:cBhvr additive="base">
                                        <p:cTn id="53" dur="500" fill="hold"/>
                                        <p:tgtEl>
                                          <p:spTgt spid="104461"/>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04460"/>
                                        </p:tgtEl>
                                        <p:attrNameLst>
                                          <p:attrName>style.visibility</p:attrName>
                                        </p:attrNameLst>
                                      </p:cBhvr>
                                      <p:to>
                                        <p:strVal val="visible"/>
                                      </p:to>
                                    </p:set>
                                    <p:anim calcmode="lin" valueType="num">
                                      <p:cBhvr additive="base">
                                        <p:cTn id="58" dur="500" fill="hold"/>
                                        <p:tgtEl>
                                          <p:spTgt spid="104460"/>
                                        </p:tgtEl>
                                        <p:attrNameLst>
                                          <p:attrName>ppt_x</p:attrName>
                                        </p:attrNameLst>
                                      </p:cBhvr>
                                      <p:tavLst>
                                        <p:tav tm="0">
                                          <p:val>
                                            <p:strVal val="0-#ppt_w/2"/>
                                          </p:val>
                                        </p:tav>
                                        <p:tav tm="100000">
                                          <p:val>
                                            <p:strVal val="#ppt_x"/>
                                          </p:val>
                                        </p:tav>
                                      </p:tavLst>
                                    </p:anim>
                                    <p:anim calcmode="lin" valueType="num">
                                      <p:cBhvr additive="base">
                                        <p:cTn id="59" dur="500" fill="hold"/>
                                        <p:tgtEl>
                                          <p:spTgt spid="104460"/>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500"/>
                                  </p:stCondLst>
                                  <p:childTnLst>
                                    <p:set>
                                      <p:cBhvr>
                                        <p:cTn id="62" dur="1" fill="hold">
                                          <p:stCondLst>
                                            <p:cond delay="0"/>
                                          </p:stCondLst>
                                        </p:cTn>
                                        <p:tgtEl>
                                          <p:spTgt spid="104459"/>
                                        </p:tgtEl>
                                        <p:attrNameLst>
                                          <p:attrName>style.visibility</p:attrName>
                                        </p:attrNameLst>
                                      </p:cBhvr>
                                      <p:to>
                                        <p:strVal val="visible"/>
                                      </p:to>
                                    </p:set>
                                    <p:anim calcmode="lin" valueType="num">
                                      <p:cBhvr additive="base">
                                        <p:cTn id="63" dur="500" fill="hold"/>
                                        <p:tgtEl>
                                          <p:spTgt spid="104459"/>
                                        </p:tgtEl>
                                        <p:attrNameLst>
                                          <p:attrName>ppt_x</p:attrName>
                                        </p:attrNameLst>
                                      </p:cBhvr>
                                      <p:tavLst>
                                        <p:tav tm="0">
                                          <p:val>
                                            <p:strVal val="0-#ppt_w/2"/>
                                          </p:val>
                                        </p:tav>
                                        <p:tav tm="100000">
                                          <p:val>
                                            <p:strVal val="#ppt_x"/>
                                          </p:val>
                                        </p:tav>
                                      </p:tavLst>
                                    </p:anim>
                                    <p:anim calcmode="lin" valueType="num">
                                      <p:cBhvr additive="base">
                                        <p:cTn id="64" dur="500" fill="hold"/>
                                        <p:tgtEl>
                                          <p:spTgt spid="104459"/>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0-#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500"/>
                            </p:stCondLst>
                            <p:childTnLst>
                              <p:par>
                                <p:cTn id="72" presetID="2" presetClass="entr" presetSubtype="4"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8"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0-#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500"/>
                            </p:stCondLst>
                            <p:childTnLst>
                              <p:par>
                                <p:cTn id="83" presetID="2" presetClass="entr" presetSubtype="4"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autoUpdateAnimBg="0"/>
      <p:bldP spid="104453" grpId="0" autoUpdateAnimBg="0"/>
      <p:bldP spid="104454" grpId="0" autoUpdateAnimBg="0"/>
      <p:bldP spid="104455" grpId="0" autoUpdateAnimBg="0"/>
      <p:bldP spid="104457" grpId="0" animBg="1" autoUpdateAnimBg="0"/>
      <p:bldP spid="104459" grpId="0" autoUpdateAnimBg="0"/>
      <p:bldP spid="104460" grpId="0" animBg="1"/>
      <p:bldP spid="10446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226" y="6492133"/>
            <a:ext cx="2206195" cy="341198"/>
          </a:xfrm>
          <a:prstGeom prst="rect">
            <a:avLst/>
          </a:prstGeom>
          <a:noFill/>
        </p:spPr>
        <p:txBody>
          <a:bodyPr wrap="none" lIns="90810" tIns="45408" rIns="90810" bIns="45408" rtlCol="0">
            <a:spAutoFit/>
          </a:bodyPr>
          <a:lstStyle/>
          <a:p>
            <a:pPr algn="ctr" defTabSz="640340" fontAlgn="base">
              <a:spcBef>
                <a:spcPct val="0"/>
              </a:spcBef>
              <a:spcAft>
                <a:spcPct val="0"/>
              </a:spcAft>
            </a:pPr>
            <a:r>
              <a:rPr kumimoji="0" lang="en-US" altLang="ja-JP" sz="1600" dirty="0" err="1">
                <a:solidFill>
                  <a:srgbClr val="9BBB59">
                    <a:lumMod val="50000"/>
                  </a:srgbClr>
                </a:solidFill>
                <a:latin typeface="Helvetica"/>
                <a:ea typeface="ヒラギノ明朝 ProN W3" charset="0"/>
                <a:cs typeface="Helvetica"/>
                <a:sym typeface="Palatino" charset="0"/>
              </a:rPr>
              <a:t>Jie</a:t>
            </a:r>
            <a:r>
              <a:rPr kumimoji="0" lang="en-US" altLang="ja-JP" sz="1600" dirty="0">
                <a:solidFill>
                  <a:srgbClr val="9BBB59">
                    <a:lumMod val="50000"/>
                  </a:srgbClr>
                </a:solidFill>
                <a:latin typeface="Helvetica"/>
                <a:ea typeface="ヒラギノ明朝 ProN W3" charset="0"/>
                <a:cs typeface="Helvetica"/>
                <a:sym typeface="Palatino" charset="0"/>
              </a:rPr>
              <a:t> Wei /  Y. Yamazaki</a:t>
            </a:r>
            <a:endParaRPr lang="ja-JP" altLang="en-US" sz="1600" dirty="0">
              <a:solidFill>
                <a:srgbClr val="9BBB59">
                  <a:lumMod val="50000"/>
                </a:srgbClr>
              </a:solidFill>
              <a:latin typeface="Helvetica"/>
              <a:ea typeface="ヒラギノ明朝 ProN W3" charset="0"/>
              <a:cs typeface="Helvetica"/>
              <a:sym typeface="Palatino" charset="0"/>
            </a:endParaRPr>
          </a:p>
        </p:txBody>
      </p:sp>
      <p:grpSp>
        <p:nvGrpSpPr>
          <p:cNvPr id="4" name="図形グループ 3"/>
          <p:cNvGrpSpPr/>
          <p:nvPr/>
        </p:nvGrpSpPr>
        <p:grpSpPr>
          <a:xfrm>
            <a:off x="116505" y="1077214"/>
            <a:ext cx="5638800" cy="5490891"/>
            <a:chOff x="2167468" y="1149597"/>
            <a:chExt cx="8019627" cy="7809267"/>
          </a:xfrm>
        </p:grpSpPr>
        <p:pic>
          <p:nvPicPr>
            <p:cNvPr id="9"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7468" y="1149597"/>
              <a:ext cx="8019627" cy="7809267"/>
            </a:xfrm>
            <a:prstGeom prst="rect">
              <a:avLst/>
            </a:prstGeom>
          </p:spPr>
        </p:pic>
        <p:sp>
          <p:nvSpPr>
            <p:cNvPr id="2" name="テキスト ボックス 1"/>
            <p:cNvSpPr txBox="1"/>
            <p:nvPr/>
          </p:nvSpPr>
          <p:spPr>
            <a:xfrm>
              <a:off x="7651824" y="4679220"/>
              <a:ext cx="1139523" cy="536933"/>
            </a:xfrm>
            <a:prstGeom prst="rect">
              <a:avLst/>
            </a:prstGeom>
            <a:noFill/>
          </p:spPr>
          <p:txBody>
            <a:bodyPr wrap="none" lIns="130039" tIns="65020" rIns="130039" bIns="65020" rtlCol="0">
              <a:spAutoFit/>
            </a:bodyPr>
            <a:lstStyle/>
            <a:p>
              <a:pPr algn="ctr" defTabSz="640340" fontAlgn="base">
                <a:spcBef>
                  <a:spcPct val="0"/>
                </a:spcBef>
                <a:spcAft>
                  <a:spcPct val="0"/>
                </a:spcAft>
              </a:pPr>
              <a:r>
                <a:rPr kumimoji="0" lang="en-US" altLang="ja-JP" sz="1600" b="1" dirty="0">
                  <a:solidFill>
                    <a:srgbClr val="953A90"/>
                  </a:solidFill>
                  <a:latin typeface="Helvetica"/>
                  <a:ea typeface="ヒラギノ明朝 ProN W3" charset="0"/>
                  <a:cs typeface="Helvetica"/>
                  <a:sym typeface="Palatino" charset="0"/>
                </a:rPr>
                <a:t>1 MW</a:t>
              </a:r>
              <a:endParaRPr lang="ja-JP" altLang="en-US" sz="1600" b="1" dirty="0">
                <a:solidFill>
                  <a:srgbClr val="953A90"/>
                </a:solidFill>
                <a:latin typeface="Helvetica"/>
                <a:ea typeface="ヒラギノ明朝 ProN W3" charset="0"/>
                <a:cs typeface="Helvetica"/>
                <a:sym typeface="Palatino" charset="0"/>
              </a:endParaRPr>
            </a:p>
          </p:txBody>
        </p:sp>
        <p:sp>
          <p:nvSpPr>
            <p:cNvPr id="5" name="正方形/長方形 4"/>
            <p:cNvSpPr/>
            <p:nvPr/>
          </p:nvSpPr>
          <p:spPr>
            <a:xfrm>
              <a:off x="8146062" y="6195342"/>
              <a:ext cx="361244" cy="270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0340"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8" name="正方形/長方形 7"/>
            <p:cNvSpPr/>
            <p:nvPr/>
          </p:nvSpPr>
          <p:spPr>
            <a:xfrm>
              <a:off x="6990080" y="5129671"/>
              <a:ext cx="379307" cy="270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0340"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6" name="円/楕円 5"/>
            <p:cNvSpPr/>
            <p:nvPr/>
          </p:nvSpPr>
          <p:spPr>
            <a:xfrm>
              <a:off x="6935893" y="4912926"/>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0340" fontAlgn="base">
                <a:spcBef>
                  <a:spcPct val="0"/>
                </a:spcBef>
                <a:spcAft>
                  <a:spcPct val="0"/>
                </a:spcAft>
              </a:pPr>
              <a:endParaRPr lang="ja-JP" altLang="en-US" sz="2200">
                <a:solidFill>
                  <a:srgbClr val="36B3FF"/>
                </a:solidFill>
                <a:latin typeface="Calibri"/>
                <a:ea typeface="ＭＳ Ｐゴシック"/>
                <a:sym typeface="Palatino" charset="0"/>
              </a:endParaRPr>
            </a:p>
          </p:txBody>
        </p:sp>
        <p:sp>
          <p:nvSpPr>
            <p:cNvPr id="10" name="円/楕円 9"/>
            <p:cNvSpPr/>
            <p:nvPr/>
          </p:nvSpPr>
          <p:spPr>
            <a:xfrm>
              <a:off x="8164124" y="6068908"/>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0340" fontAlgn="base">
                <a:spcBef>
                  <a:spcPct val="0"/>
                </a:spcBef>
                <a:spcAft>
                  <a:spcPct val="0"/>
                </a:spcAft>
              </a:pPr>
              <a:endParaRPr lang="ja-JP" altLang="en-US" sz="2200">
                <a:solidFill>
                  <a:srgbClr val="36B3FF"/>
                </a:solidFill>
                <a:latin typeface="Calibri"/>
                <a:ea typeface="ＭＳ Ｐゴシック"/>
                <a:sym typeface="Palatino" charset="0"/>
              </a:endParaRPr>
            </a:p>
          </p:txBody>
        </p:sp>
        <p:sp>
          <p:nvSpPr>
            <p:cNvPr id="11" name="円/楕円 10"/>
            <p:cNvSpPr/>
            <p:nvPr/>
          </p:nvSpPr>
          <p:spPr>
            <a:xfrm>
              <a:off x="8109938" y="6339840"/>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0340" fontAlgn="base">
                <a:spcBef>
                  <a:spcPct val="0"/>
                </a:spcBef>
                <a:spcAft>
                  <a:spcPct val="0"/>
                </a:spcAft>
              </a:pPr>
              <a:endParaRPr lang="ja-JP" altLang="en-US" sz="2200">
                <a:solidFill>
                  <a:srgbClr val="36B3FF"/>
                </a:solidFill>
                <a:latin typeface="Calibri"/>
                <a:ea typeface="ＭＳ Ｐゴシック"/>
                <a:sym typeface="Palatino" charset="0"/>
              </a:endParaRPr>
            </a:p>
          </p:txBody>
        </p:sp>
      </p:grpSp>
      <p:sp>
        <p:nvSpPr>
          <p:cNvPr id="7" name="タイトル 6"/>
          <p:cNvSpPr>
            <a:spLocks noGrp="1"/>
          </p:cNvSpPr>
          <p:nvPr>
            <p:ph type="title"/>
          </p:nvPr>
        </p:nvSpPr>
        <p:spPr>
          <a:xfrm>
            <a:off x="457200" y="122886"/>
            <a:ext cx="8229600" cy="825353"/>
          </a:xfrm>
        </p:spPr>
        <p:style>
          <a:lnRef idx="3">
            <a:schemeClr val="lt1"/>
          </a:lnRef>
          <a:fillRef idx="1">
            <a:schemeClr val="accent3"/>
          </a:fillRef>
          <a:effectRef idx="1">
            <a:schemeClr val="accent3"/>
          </a:effectRef>
          <a:fontRef idx="minor">
            <a:schemeClr val="lt1"/>
          </a:fontRef>
        </p:style>
        <p:txBody>
          <a:bodyPr/>
          <a:lstStyle/>
          <a:p>
            <a:r>
              <a:rPr lang="en-US" altLang="en-US" dirty="0" smtClean="0"/>
              <a:t>A Quest for High Intensity</a:t>
            </a:r>
            <a:endParaRPr kumimoji="1" lang="ja-JP" altLang="en-US" dirty="0"/>
          </a:p>
        </p:txBody>
      </p:sp>
      <p:sp>
        <p:nvSpPr>
          <p:cNvPr id="13" name="テキスト ボックス 12"/>
          <p:cNvSpPr txBox="1"/>
          <p:nvPr/>
        </p:nvSpPr>
        <p:spPr>
          <a:xfrm>
            <a:off x="5847392" y="1222083"/>
            <a:ext cx="1953184" cy="454258"/>
          </a:xfrm>
          <a:prstGeom prst="rect">
            <a:avLst/>
          </a:prstGeom>
        </p:spPr>
        <p:style>
          <a:lnRef idx="3">
            <a:schemeClr val="lt1"/>
          </a:lnRef>
          <a:fillRef idx="1">
            <a:schemeClr val="accent2"/>
          </a:fillRef>
          <a:effectRef idx="1">
            <a:schemeClr val="accent2"/>
          </a:effectRef>
          <a:fontRef idx="minor">
            <a:schemeClr val="lt1"/>
          </a:fontRef>
        </p:style>
        <p:txBody>
          <a:bodyPr wrap="none" lIns="63872" tIns="31922" rIns="63872" bIns="31922" rtlCol="0">
            <a:spAutoFit/>
          </a:bodyPr>
          <a:lstStyle/>
          <a:p>
            <a:pPr algn="ctr" defTabSz="640340" fontAlgn="base">
              <a:spcBef>
                <a:spcPct val="0"/>
              </a:spcBef>
              <a:spcAft>
                <a:spcPct val="0"/>
              </a:spcAft>
            </a:pPr>
            <a:r>
              <a:rPr lang="en-US" altLang="en-US" sz="2500" dirty="0">
                <a:solidFill>
                  <a:prstClr val="white"/>
                </a:solidFill>
                <a:latin typeface="Calibri"/>
                <a:ea typeface="ＭＳ Ｐゴシック"/>
                <a:sym typeface="Palatino" charset="0"/>
              </a:rPr>
              <a:t>High Intensity</a:t>
            </a:r>
            <a:endParaRPr lang="ja-JP" altLang="en-US" sz="2500" dirty="0">
              <a:solidFill>
                <a:prstClr val="white"/>
              </a:solidFill>
              <a:latin typeface="Calibri"/>
              <a:ea typeface="ＭＳ Ｐゴシック"/>
              <a:sym typeface="Palatino" charset="0"/>
            </a:endParaRPr>
          </a:p>
        </p:txBody>
      </p:sp>
      <p:sp>
        <p:nvSpPr>
          <p:cNvPr id="15" name="テキスト ボックス 14"/>
          <p:cNvSpPr txBox="1"/>
          <p:nvPr/>
        </p:nvSpPr>
        <p:spPr>
          <a:xfrm>
            <a:off x="5866425" y="2467020"/>
            <a:ext cx="1969192" cy="454258"/>
          </a:xfrm>
          <a:prstGeom prst="rect">
            <a:avLst/>
          </a:prstGeom>
        </p:spPr>
        <p:style>
          <a:lnRef idx="3">
            <a:schemeClr val="lt1"/>
          </a:lnRef>
          <a:fillRef idx="1">
            <a:schemeClr val="accent2"/>
          </a:fillRef>
          <a:effectRef idx="1">
            <a:schemeClr val="accent2"/>
          </a:effectRef>
          <a:fontRef idx="minor">
            <a:schemeClr val="lt1"/>
          </a:fontRef>
        </p:style>
        <p:txBody>
          <a:bodyPr wrap="none" lIns="63872" tIns="31922" rIns="63872" bIns="31922" rtlCol="0">
            <a:spAutoFit/>
          </a:bodyPr>
          <a:lstStyle/>
          <a:p>
            <a:pPr algn="ctr" defTabSz="640340" fontAlgn="base">
              <a:spcBef>
                <a:spcPct val="0"/>
              </a:spcBef>
              <a:spcAft>
                <a:spcPct val="0"/>
              </a:spcAft>
            </a:pPr>
            <a:r>
              <a:rPr lang="en-US" altLang="en-US" sz="2500" dirty="0">
                <a:solidFill>
                  <a:prstClr val="white"/>
                </a:solidFill>
                <a:latin typeface="Calibri"/>
                <a:ea typeface="ＭＳ Ｐゴシック"/>
                <a:sym typeface="Palatino" charset="0"/>
              </a:rPr>
              <a:t>High Statistics</a:t>
            </a:r>
            <a:endParaRPr lang="ja-JP" altLang="en-US" sz="2500" dirty="0">
              <a:solidFill>
                <a:prstClr val="white"/>
              </a:solidFill>
              <a:latin typeface="Calibri"/>
              <a:ea typeface="ＭＳ Ｐゴシック"/>
              <a:sym typeface="Palatino" charset="0"/>
            </a:endParaRPr>
          </a:p>
        </p:txBody>
      </p:sp>
      <p:sp>
        <p:nvSpPr>
          <p:cNvPr id="16" name="テキスト ボックス 15"/>
          <p:cNvSpPr txBox="1"/>
          <p:nvPr/>
        </p:nvSpPr>
        <p:spPr>
          <a:xfrm>
            <a:off x="5837845" y="3661418"/>
            <a:ext cx="2771233" cy="1080393"/>
          </a:xfrm>
          <a:prstGeom prst="rect">
            <a:avLst/>
          </a:prstGeom>
        </p:spPr>
        <p:style>
          <a:lnRef idx="3">
            <a:schemeClr val="lt1"/>
          </a:lnRef>
          <a:fillRef idx="1">
            <a:schemeClr val="accent2"/>
          </a:fillRef>
          <a:effectRef idx="1">
            <a:schemeClr val="accent2"/>
          </a:effectRef>
          <a:fontRef idx="minor">
            <a:schemeClr val="lt1"/>
          </a:fontRef>
        </p:style>
        <p:txBody>
          <a:bodyPr wrap="none" lIns="63872" tIns="31922" rIns="63872" bIns="31922" rtlCol="0">
            <a:spAutoFit/>
          </a:bodyPr>
          <a:lstStyle/>
          <a:p>
            <a:pPr marL="319285" indent="-319285" defTabSz="640340"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Precision</a:t>
            </a:r>
            <a:endParaRPr lang="en-US" altLang="ja-JP" sz="2000" dirty="0">
              <a:solidFill>
                <a:prstClr val="white"/>
              </a:solidFill>
              <a:latin typeface="Calibri"/>
              <a:ea typeface="ＭＳ Ｐゴシック"/>
              <a:sym typeface="Palatino" charset="0"/>
            </a:endParaRPr>
          </a:p>
          <a:p>
            <a:pPr marL="319285" indent="-319285" defTabSz="640340"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Rare Searches</a:t>
            </a:r>
            <a:endParaRPr lang="en-US" altLang="ja-JP" sz="2200" dirty="0">
              <a:solidFill>
                <a:prstClr val="white"/>
              </a:solidFill>
              <a:latin typeface="Calibri"/>
              <a:ea typeface="ＭＳ Ｐゴシック"/>
              <a:sym typeface="Palatino" charset="0"/>
            </a:endParaRPr>
          </a:p>
          <a:p>
            <a:pPr marL="319285" indent="-319285" defTabSz="640340"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Materials</a:t>
            </a:r>
            <a:endParaRPr lang="ja-JP" altLang="en-US" sz="2200" dirty="0">
              <a:solidFill>
                <a:prstClr val="white"/>
              </a:solidFill>
              <a:latin typeface="Calibri"/>
              <a:ea typeface="ＭＳ Ｐゴシック"/>
              <a:sym typeface="Palatino" charset="0"/>
            </a:endParaRPr>
          </a:p>
        </p:txBody>
      </p:sp>
      <p:sp>
        <p:nvSpPr>
          <p:cNvPr id="19" name="下矢印 18"/>
          <p:cNvSpPr/>
          <p:nvPr/>
        </p:nvSpPr>
        <p:spPr>
          <a:xfrm>
            <a:off x="6242814" y="1808833"/>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3872" tIns="31922" rIns="63872" bIns="31922" spcCol="0" rtlCol="0" anchor="ctr"/>
          <a:lstStyle/>
          <a:p>
            <a:pPr algn="ctr" defTabSz="640340"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20" name="下矢印 19"/>
          <p:cNvSpPr/>
          <p:nvPr/>
        </p:nvSpPr>
        <p:spPr>
          <a:xfrm>
            <a:off x="6242814" y="3074600"/>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3872" tIns="31922" rIns="63872" bIns="31922" spcCol="0" rtlCol="0" anchor="ctr"/>
          <a:lstStyle/>
          <a:p>
            <a:pPr algn="ctr" defTabSz="640340" fontAlgn="base">
              <a:spcBef>
                <a:spcPct val="0"/>
              </a:spcBef>
              <a:spcAft>
                <a:spcPct val="0"/>
              </a:spcAft>
            </a:pPr>
            <a:endParaRPr lang="ja-JP" altLang="en-US" sz="2200">
              <a:solidFill>
                <a:prstClr val="white"/>
              </a:solidFill>
              <a:latin typeface="Calibri"/>
              <a:ea typeface="ＭＳ Ｐゴシック"/>
              <a:sym typeface="Palatino" charset="0"/>
            </a:endParaRPr>
          </a:p>
        </p:txBody>
      </p:sp>
      <p:cxnSp>
        <p:nvCxnSpPr>
          <p:cNvPr id="24" name="直線コネクタ 23"/>
          <p:cNvCxnSpPr/>
          <p:nvPr/>
        </p:nvCxnSpPr>
        <p:spPr>
          <a:xfrm>
            <a:off x="1331645" y="2315128"/>
            <a:ext cx="3949189" cy="3341621"/>
          </a:xfrm>
          <a:prstGeom prst="line">
            <a:avLst/>
          </a:prstGeom>
          <a:ln w="571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5" name="下矢印 24"/>
          <p:cNvSpPr/>
          <p:nvPr/>
        </p:nvSpPr>
        <p:spPr>
          <a:xfrm>
            <a:off x="6293441" y="4846669"/>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3872" tIns="31922" rIns="63872" bIns="31922" spcCol="0" rtlCol="0" anchor="ctr"/>
          <a:lstStyle/>
          <a:p>
            <a:pPr algn="ctr" defTabSz="640340"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26" name="テキスト ボックス 25"/>
          <p:cNvSpPr txBox="1"/>
          <p:nvPr/>
        </p:nvSpPr>
        <p:spPr>
          <a:xfrm>
            <a:off x="5875937" y="5535886"/>
            <a:ext cx="1987878" cy="587950"/>
          </a:xfrm>
          <a:prstGeom prst="rect">
            <a:avLst/>
          </a:prstGeom>
        </p:spPr>
        <p:style>
          <a:lnRef idx="3">
            <a:schemeClr val="lt1"/>
          </a:lnRef>
          <a:fillRef idx="1">
            <a:schemeClr val="accent2"/>
          </a:fillRef>
          <a:effectRef idx="1">
            <a:schemeClr val="accent2"/>
          </a:effectRef>
          <a:fontRef idx="minor">
            <a:schemeClr val="lt1"/>
          </a:fontRef>
        </p:style>
        <p:txBody>
          <a:bodyPr wrap="none" lIns="63872" tIns="31922" rIns="63872" bIns="31922" rtlCol="0">
            <a:spAutoFit/>
          </a:bodyPr>
          <a:lstStyle/>
          <a:p>
            <a:pPr algn="ctr" defTabSz="640340" fontAlgn="base">
              <a:spcBef>
                <a:spcPct val="0"/>
              </a:spcBef>
              <a:spcAft>
                <a:spcPct val="0"/>
              </a:spcAft>
            </a:pPr>
            <a:r>
              <a:rPr lang="en-US" altLang="en-US" sz="3400" dirty="0">
                <a:solidFill>
                  <a:prstClr val="white"/>
                </a:solidFill>
                <a:latin typeface="Calibri"/>
                <a:ea typeface="ＭＳ Ｐゴシック"/>
                <a:sym typeface="Palatino" charset="0"/>
              </a:rPr>
              <a:t>Discovery!</a:t>
            </a:r>
            <a:endParaRPr lang="ja-JP" altLang="en-US" sz="3400" dirty="0">
              <a:solidFill>
                <a:prstClr val="white"/>
              </a:solidFill>
              <a:latin typeface="Calibri"/>
              <a:ea typeface="ＭＳ Ｐゴシック"/>
              <a:sym typeface="Palatino" charset="0"/>
            </a:endParaRPr>
          </a:p>
        </p:txBody>
      </p:sp>
    </p:spTree>
    <p:extLst>
      <p:ext uri="{BB962C8B-B14F-4D97-AF65-F5344CB8AC3E}">
        <p14:creationId xmlns:p14="http://schemas.microsoft.com/office/powerpoint/2010/main" val="1687509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5000" accel="50000" decel="50000" fill="remove" nodeType="clickEffect">
                                  <p:stCondLst>
                                    <p:cond delay="0"/>
                                  </p:stCondLst>
                                  <p:childTnLst>
                                    <p:animMotion origin="layout" path="M 9.76205E-8 3.29209E-6 L 0.0388 -0.05178 " pathEditMode="relative" rAng="0" ptsTypes="AA">
                                      <p:cBhvr>
                                        <p:cTn id="6" dur="5000" fill="hold"/>
                                        <p:tgtEl>
                                          <p:spTgt spid="24"/>
                                        </p:tgtEl>
                                        <p:attrNameLst>
                                          <p:attrName>ppt_x</p:attrName>
                                          <p:attrName>ppt_y</p:attrName>
                                        </p:attrNameLst>
                                      </p:cBhvr>
                                      <p:rCtr x="1940" y="-25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4.3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
            <a:ext cx="9144000" cy="6771080"/>
          </a:xfrm>
          <a:prstGeom prst="rect">
            <a:avLst/>
          </a:prstGeom>
        </p:spPr>
      </p:pic>
      <p:sp>
        <p:nvSpPr>
          <p:cNvPr id="4" name="テキスト ボックス 3"/>
          <p:cNvSpPr txBox="1"/>
          <p:nvPr/>
        </p:nvSpPr>
        <p:spPr>
          <a:xfrm>
            <a:off x="7097454" y="6439849"/>
            <a:ext cx="1980962" cy="373659"/>
          </a:xfrm>
          <a:prstGeom prst="rect">
            <a:avLst/>
          </a:prstGeom>
        </p:spPr>
        <p:style>
          <a:lnRef idx="1">
            <a:schemeClr val="accent6"/>
          </a:lnRef>
          <a:fillRef idx="2">
            <a:schemeClr val="accent6"/>
          </a:fillRef>
          <a:effectRef idx="1">
            <a:schemeClr val="accent6"/>
          </a:effectRef>
          <a:fontRef idx="minor">
            <a:schemeClr val="dk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a:t>
            </a:r>
            <a:r>
              <a:rPr kumimoji="1" lang="ja-JP" altLang="en-US" dirty="0" smtClean="0"/>
              <a:t> </a:t>
            </a:r>
            <a:r>
              <a:rPr kumimoji="1" lang="en-US" altLang="ja-JP" dirty="0" smtClean="0"/>
              <a:t>Nomura</a:t>
            </a:r>
            <a:endParaRPr kumimoji="1" lang="ja-JP" altLang="en-US" dirty="0"/>
          </a:p>
        </p:txBody>
      </p:sp>
    </p:spTree>
    <p:extLst>
      <p:ext uri="{BB962C8B-B14F-4D97-AF65-F5344CB8AC3E}">
        <p14:creationId xmlns:p14="http://schemas.microsoft.com/office/powerpoint/2010/main" val="4909704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4" descr="J-PARC-Aer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1171657" y="2636924"/>
            <a:ext cx="6870979" cy="1738788"/>
          </a:xfrm>
          <a:prstGeom prst="rect">
            <a:avLst/>
          </a:prstGeom>
          <a:solidFill>
            <a:srgbClr val="9BBB59">
              <a:alpha val="30196"/>
            </a:srgbClr>
          </a:solidFill>
          <a:ln>
            <a:noFill/>
          </a:ln>
          <a:effectLst>
            <a:outerShdw blurRad="63500" dist="20000" dir="5400000" rotWithShape="0">
              <a:srgbClr val="000000">
                <a:alpha val="37999"/>
              </a:srgbClr>
            </a:outerShdw>
          </a:effectLst>
          <a:extLst>
            <a:ext uri="{91240B29-F687-4f45-9708-019B960494DF}">
              <a14:hiddenLine xmlns:a14="http://schemas.microsoft.com/office/drawing/2010/main" w="38100">
                <a:solidFill>
                  <a:srgbClr val="000000"/>
                </a:solidFill>
                <a:miter lim="800000"/>
                <a:headEnd/>
                <a:tailEnd/>
              </a14:hiddenLine>
            </a:ext>
          </a:extLst>
        </p:spPr>
        <p:txBody>
          <a:bodyPr wrap="none" lIns="91073" tIns="45540" rIns="91073" bIns="45540">
            <a:spAutoFit/>
          </a:bodyPr>
          <a:lstStyle/>
          <a:p>
            <a:pPr algn="ctr" defTabSz="455358">
              <a:defRPr/>
            </a:pPr>
            <a:r>
              <a:rPr lang="en-US" altLang="ja-JP" sz="4800" dirty="0">
                <a:solidFill>
                  <a:schemeClr val="lt1"/>
                </a:solidFill>
              </a:rPr>
              <a:t>Accelerator Improvements</a:t>
            </a:r>
          </a:p>
          <a:p>
            <a:pPr algn="ctr" defTabSz="455358">
              <a:defRPr/>
            </a:pPr>
            <a:r>
              <a:rPr lang="en-US" altLang="ja-JP" sz="4800" dirty="0">
                <a:solidFill>
                  <a:schemeClr val="lt1"/>
                </a:solidFill>
              </a:rPr>
              <a:t>at J-PARC</a:t>
            </a:r>
            <a:br>
              <a:rPr lang="en-US" altLang="ja-JP" sz="4800" dirty="0">
                <a:solidFill>
                  <a:schemeClr val="lt1"/>
                </a:solidFill>
              </a:rPr>
            </a:br>
            <a:endParaRPr lang="en-US" altLang="ja-JP" sz="1100" i="1" dirty="0">
              <a:solidFill>
                <a:prstClr val="white"/>
              </a:solidFill>
              <a:latin typeface="Calibri"/>
              <a:ea typeface="ＭＳ Ｐゴシック"/>
            </a:endParaRPr>
          </a:p>
        </p:txBody>
      </p:sp>
    </p:spTree>
    <p:extLst>
      <p:ext uri="{BB962C8B-B14F-4D97-AF65-F5344CB8AC3E}">
        <p14:creationId xmlns:p14="http://schemas.microsoft.com/office/powerpoint/2010/main" val="37591115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468" y="947592"/>
            <a:ext cx="4029277" cy="537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674172" y="6360095"/>
            <a:ext cx="1100281" cy="338554"/>
          </a:xfrm>
          <a:prstGeom prst="rect">
            <a:avLst/>
          </a:prstGeom>
          <a:noFill/>
        </p:spPr>
        <p:txBody>
          <a:bodyPr wrap="none" lIns="91227" tIns="45614" rIns="91227" bIns="45614" rtlCol="0">
            <a:spAutoFit/>
          </a:bodyPr>
          <a:lstStyle/>
          <a:p>
            <a:r>
              <a:rPr lang="en-US" altLang="ja-JP" sz="1600" dirty="0">
                <a:latin typeface="Helvetica"/>
                <a:cs typeface="Helvetica"/>
              </a:rPr>
              <a:t>Time (ms) </a:t>
            </a:r>
            <a:endParaRPr lang="ja-JP" altLang="en-US" sz="1600" dirty="0">
              <a:latin typeface="Helvetica"/>
              <a:cs typeface="Helvetica"/>
            </a:endParaRPr>
          </a:p>
        </p:txBody>
      </p:sp>
      <p:sp>
        <p:nvSpPr>
          <p:cNvPr id="3" name="テキスト ボックス 2"/>
          <p:cNvSpPr txBox="1"/>
          <p:nvPr/>
        </p:nvSpPr>
        <p:spPr>
          <a:xfrm rot="16200000">
            <a:off x="-1688433" y="3254401"/>
            <a:ext cx="3746200" cy="373659"/>
          </a:xfrm>
          <a:prstGeom prst="rect">
            <a:avLst/>
          </a:prstGeom>
          <a:noFill/>
        </p:spPr>
        <p:txBody>
          <a:bodyPr wrap="none" lIns="91227" tIns="45614" rIns="91227" bIns="45614" rtlCol="0">
            <a:spAutoFit/>
          </a:bodyPr>
          <a:lstStyle/>
          <a:p>
            <a:r>
              <a:rPr lang="en-US" altLang="ja-JP" dirty="0" smtClean="0">
                <a:latin typeface="Helvetica"/>
                <a:cs typeface="Helvetica"/>
              </a:rPr>
              <a:t>Number of particles / pulse (</a:t>
            </a:r>
            <a:r>
              <a:rPr kumimoji="1" lang="en-US" altLang="ja-JP" dirty="0" smtClean="0">
                <a:latin typeface="Helvetica"/>
                <a:cs typeface="Helvetica"/>
              </a:rPr>
              <a:t>x10</a:t>
            </a:r>
            <a:r>
              <a:rPr kumimoji="1" lang="en-US" altLang="ja-JP" baseline="30000" dirty="0" smtClean="0">
                <a:latin typeface="Helvetica"/>
                <a:cs typeface="Helvetica"/>
              </a:rPr>
              <a:t>13</a:t>
            </a:r>
            <a:r>
              <a:rPr lang="en-US" altLang="ja-JP" dirty="0" smtClean="0">
                <a:latin typeface="Helvetica"/>
                <a:cs typeface="Helvetica"/>
              </a:rPr>
              <a:t>)</a:t>
            </a:r>
            <a:endParaRPr kumimoji="1" lang="ja-JP" altLang="en-US" dirty="0">
              <a:latin typeface="Helvetica"/>
              <a:cs typeface="Helvetica"/>
            </a:endParaRPr>
          </a:p>
        </p:txBody>
      </p:sp>
      <p:sp>
        <p:nvSpPr>
          <p:cNvPr id="4" name="テキスト ボックス 3"/>
          <p:cNvSpPr txBox="1"/>
          <p:nvPr/>
        </p:nvSpPr>
        <p:spPr>
          <a:xfrm>
            <a:off x="171613" y="142157"/>
            <a:ext cx="8626307" cy="584776"/>
          </a:xfrm>
          <a:prstGeom prst="rect">
            <a:avLst/>
          </a:prstGeom>
        </p:spPr>
        <p:style>
          <a:lnRef idx="3">
            <a:schemeClr val="lt1"/>
          </a:lnRef>
          <a:fillRef idx="1">
            <a:schemeClr val="accent3"/>
          </a:fillRef>
          <a:effectRef idx="1">
            <a:schemeClr val="accent3"/>
          </a:effectRef>
          <a:fontRef idx="minor">
            <a:schemeClr val="lt1"/>
          </a:fontRef>
        </p:style>
        <p:txBody>
          <a:bodyPr wrap="square" lIns="91227" tIns="45614" rIns="91227" bIns="45614" rtlCol="0">
            <a:spAutoFit/>
          </a:bodyPr>
          <a:lstStyle/>
          <a:p>
            <a:pPr algn="ctr"/>
            <a:r>
              <a:rPr lang="en-US" altLang="ja-JP" sz="3200" dirty="0">
                <a:solidFill>
                  <a:schemeClr val="bg1"/>
                </a:solidFill>
                <a:latin typeface="Helvetica"/>
                <a:cs typeface="Helvetica"/>
              </a:rPr>
              <a:t>Demonstration of 1 MW-eq. </a:t>
            </a:r>
            <a:r>
              <a:rPr lang="en-US" altLang="ja-JP" sz="3200" dirty="0" err="1">
                <a:solidFill>
                  <a:schemeClr val="bg1"/>
                </a:solidFill>
                <a:latin typeface="Helvetica"/>
                <a:cs typeface="Helvetica"/>
              </a:rPr>
              <a:t>beam@RCS</a:t>
            </a:r>
            <a:r>
              <a:rPr lang="en-US" altLang="ja-JP" sz="3200" dirty="0">
                <a:solidFill>
                  <a:schemeClr val="bg1"/>
                </a:solidFill>
                <a:latin typeface="Helvetica"/>
                <a:cs typeface="Helvetica"/>
              </a:rPr>
              <a:t>  </a:t>
            </a:r>
            <a:endParaRPr lang="ja-JP" altLang="en-US" sz="3200" dirty="0">
              <a:solidFill>
                <a:schemeClr val="bg1"/>
              </a:solidFill>
              <a:latin typeface="Helvetica"/>
              <a:cs typeface="Helvetica"/>
            </a:endParaRPr>
          </a:p>
        </p:txBody>
      </p:sp>
      <p:sp>
        <p:nvSpPr>
          <p:cNvPr id="7" name="テキスト ボックス 6"/>
          <p:cNvSpPr txBox="1"/>
          <p:nvPr/>
        </p:nvSpPr>
        <p:spPr>
          <a:xfrm>
            <a:off x="1715103" y="1367062"/>
            <a:ext cx="2479067" cy="341198"/>
          </a:xfrm>
          <a:prstGeom prst="rect">
            <a:avLst/>
          </a:prstGeom>
          <a:noFill/>
        </p:spPr>
        <p:txBody>
          <a:bodyPr wrap="none" lIns="91227" tIns="45614" rIns="91227" bIns="45614" rtlCol="0">
            <a:spAutoFit/>
          </a:bodyPr>
          <a:lstStyle/>
          <a:p>
            <a:r>
              <a:rPr lang="en-US" altLang="ja-JP" sz="1600" dirty="0">
                <a:solidFill>
                  <a:srgbClr val="FF0000"/>
                </a:solidFill>
                <a:latin typeface="Helvetica"/>
                <a:cs typeface="Helvetica"/>
              </a:rPr>
              <a:t>8.41 x 10</a:t>
            </a:r>
            <a:r>
              <a:rPr lang="en-US" altLang="ja-JP" sz="1600" baseline="30000" dirty="0">
                <a:solidFill>
                  <a:srgbClr val="FF0000"/>
                </a:solidFill>
                <a:latin typeface="Helvetica"/>
                <a:cs typeface="Helvetica"/>
              </a:rPr>
              <a:t>13</a:t>
            </a:r>
            <a:r>
              <a:rPr lang="en-US" altLang="ja-JP" sz="1600" dirty="0">
                <a:solidFill>
                  <a:srgbClr val="FF0000"/>
                </a:solidFill>
                <a:latin typeface="Helvetica"/>
                <a:cs typeface="Helvetica"/>
              </a:rPr>
              <a:t> :1010 kW-eq.</a:t>
            </a:r>
            <a:endParaRPr lang="ja-JP" altLang="en-US" sz="1600" dirty="0">
              <a:solidFill>
                <a:srgbClr val="FF0000"/>
              </a:solidFill>
              <a:latin typeface="Helvetica"/>
              <a:cs typeface="Helvetica"/>
            </a:endParaRPr>
          </a:p>
        </p:txBody>
      </p:sp>
      <p:sp>
        <p:nvSpPr>
          <p:cNvPr id="8" name="テキスト ボックス 7"/>
          <p:cNvSpPr txBox="1"/>
          <p:nvPr/>
        </p:nvSpPr>
        <p:spPr>
          <a:xfrm>
            <a:off x="1874024" y="2187590"/>
            <a:ext cx="2363728" cy="341198"/>
          </a:xfrm>
          <a:prstGeom prst="rect">
            <a:avLst/>
          </a:prstGeom>
          <a:noFill/>
        </p:spPr>
        <p:txBody>
          <a:bodyPr wrap="none" lIns="91227" tIns="45614" rIns="91227" bIns="45614" rtlCol="0">
            <a:spAutoFit/>
          </a:bodyPr>
          <a:lstStyle/>
          <a:p>
            <a:r>
              <a:rPr lang="en-US" altLang="ja-JP" sz="1600" dirty="0">
                <a:solidFill>
                  <a:srgbClr val="0000FF"/>
                </a:solidFill>
                <a:latin typeface="Helvetica"/>
                <a:cs typeface="Helvetica"/>
              </a:rPr>
              <a:t>6.87 x 10</a:t>
            </a:r>
            <a:r>
              <a:rPr lang="en-US" altLang="ja-JP" sz="1600" baseline="30000" dirty="0">
                <a:solidFill>
                  <a:srgbClr val="0000FF"/>
                </a:solidFill>
                <a:latin typeface="Helvetica"/>
                <a:cs typeface="Helvetica"/>
              </a:rPr>
              <a:t>13</a:t>
            </a:r>
            <a:r>
              <a:rPr lang="en-US" altLang="ja-JP" sz="1600" dirty="0">
                <a:solidFill>
                  <a:srgbClr val="0000FF"/>
                </a:solidFill>
                <a:latin typeface="Helvetica"/>
                <a:cs typeface="Helvetica"/>
              </a:rPr>
              <a:t> :825 kW-eq.</a:t>
            </a:r>
            <a:endParaRPr lang="ja-JP" altLang="en-US" sz="1600" dirty="0">
              <a:solidFill>
                <a:srgbClr val="0000FF"/>
              </a:solidFill>
              <a:latin typeface="Helvetica"/>
              <a:cs typeface="Helvetica"/>
            </a:endParaRPr>
          </a:p>
        </p:txBody>
      </p:sp>
      <p:sp>
        <p:nvSpPr>
          <p:cNvPr id="9" name="テキスト ボックス 8"/>
          <p:cNvSpPr txBox="1"/>
          <p:nvPr/>
        </p:nvSpPr>
        <p:spPr>
          <a:xfrm>
            <a:off x="1883549" y="3385309"/>
            <a:ext cx="2363728" cy="341198"/>
          </a:xfrm>
          <a:prstGeom prst="rect">
            <a:avLst/>
          </a:prstGeom>
          <a:noFill/>
        </p:spPr>
        <p:txBody>
          <a:bodyPr wrap="none" lIns="91227" tIns="45614" rIns="91227" bIns="45614" rtlCol="0">
            <a:spAutoFit/>
          </a:bodyPr>
          <a:lstStyle/>
          <a:p>
            <a:r>
              <a:rPr lang="en-US" altLang="ja-JP" sz="1600" dirty="0">
                <a:latin typeface="Helvetica"/>
                <a:cs typeface="Helvetica"/>
              </a:rPr>
              <a:t>4.73 x 10</a:t>
            </a:r>
            <a:r>
              <a:rPr lang="en-US" altLang="ja-JP" sz="1600" baseline="30000" dirty="0">
                <a:latin typeface="Helvetica"/>
                <a:cs typeface="Helvetica"/>
              </a:rPr>
              <a:t>13</a:t>
            </a:r>
            <a:r>
              <a:rPr lang="en-US" altLang="ja-JP" sz="1600" dirty="0">
                <a:latin typeface="Helvetica"/>
                <a:cs typeface="Helvetica"/>
              </a:rPr>
              <a:t> :568 kW-eq.</a:t>
            </a:r>
            <a:endParaRPr lang="ja-JP" altLang="en-US" sz="1600" dirty="0">
              <a:latin typeface="Helvetica"/>
              <a:cs typeface="Helvetica"/>
            </a:endParaRPr>
          </a:p>
        </p:txBody>
      </p:sp>
      <p:sp>
        <p:nvSpPr>
          <p:cNvPr id="12" name="テキスト ボックス 11"/>
          <p:cNvSpPr txBox="1"/>
          <p:nvPr/>
        </p:nvSpPr>
        <p:spPr>
          <a:xfrm>
            <a:off x="1839875" y="1653059"/>
            <a:ext cx="2363728" cy="341198"/>
          </a:xfrm>
          <a:prstGeom prst="rect">
            <a:avLst/>
          </a:prstGeom>
          <a:noFill/>
        </p:spPr>
        <p:txBody>
          <a:bodyPr wrap="none" lIns="91227" tIns="45614" rIns="91227" bIns="45614" rtlCol="0">
            <a:spAutoFit/>
          </a:bodyPr>
          <a:lstStyle/>
          <a:p>
            <a:r>
              <a:rPr lang="en-US" altLang="ja-JP" sz="1600" dirty="0">
                <a:solidFill>
                  <a:srgbClr val="00B050"/>
                </a:solidFill>
                <a:latin typeface="Helvetica"/>
                <a:cs typeface="Helvetica"/>
              </a:rPr>
              <a:t>7.86 x 10</a:t>
            </a:r>
            <a:r>
              <a:rPr lang="en-US" altLang="ja-JP" sz="1600" baseline="30000" dirty="0">
                <a:solidFill>
                  <a:srgbClr val="00B050"/>
                </a:solidFill>
                <a:latin typeface="Helvetica"/>
                <a:cs typeface="Helvetica"/>
              </a:rPr>
              <a:t>13</a:t>
            </a:r>
            <a:r>
              <a:rPr lang="en-US" altLang="ja-JP" sz="1600" dirty="0">
                <a:solidFill>
                  <a:srgbClr val="00B050"/>
                </a:solidFill>
                <a:latin typeface="Helvetica"/>
                <a:cs typeface="Helvetica"/>
              </a:rPr>
              <a:t> :944 kW-eq.</a:t>
            </a:r>
            <a:endParaRPr lang="ja-JP" altLang="en-US" sz="1600" dirty="0">
              <a:solidFill>
                <a:srgbClr val="00B050"/>
              </a:solidFill>
              <a:latin typeface="Helvetica"/>
              <a:cs typeface="Helvetica"/>
            </a:endParaRPr>
          </a:p>
        </p:txBody>
      </p:sp>
      <p:sp>
        <p:nvSpPr>
          <p:cNvPr id="13" name="テキスト ボックス 12"/>
          <p:cNvSpPr txBox="1"/>
          <p:nvPr/>
        </p:nvSpPr>
        <p:spPr>
          <a:xfrm>
            <a:off x="1877976" y="2802076"/>
            <a:ext cx="2363728" cy="341198"/>
          </a:xfrm>
          <a:prstGeom prst="rect">
            <a:avLst/>
          </a:prstGeom>
          <a:noFill/>
        </p:spPr>
        <p:txBody>
          <a:bodyPr wrap="none" lIns="91227" tIns="45614" rIns="91227" bIns="45614" rtlCol="0">
            <a:spAutoFit/>
          </a:bodyPr>
          <a:lstStyle/>
          <a:p>
            <a:r>
              <a:rPr lang="en-US" altLang="ja-JP" sz="1600" dirty="0">
                <a:solidFill>
                  <a:srgbClr val="FF33CC"/>
                </a:solidFill>
                <a:latin typeface="Helvetica"/>
                <a:cs typeface="Helvetica"/>
              </a:rPr>
              <a:t>5.80 x 10</a:t>
            </a:r>
            <a:r>
              <a:rPr lang="en-US" altLang="ja-JP" sz="1600" baseline="30000" dirty="0">
                <a:solidFill>
                  <a:srgbClr val="FF33CC"/>
                </a:solidFill>
                <a:latin typeface="Helvetica"/>
                <a:cs typeface="Helvetica"/>
              </a:rPr>
              <a:t>13</a:t>
            </a:r>
            <a:r>
              <a:rPr lang="en-US" altLang="ja-JP" sz="1600" dirty="0">
                <a:solidFill>
                  <a:srgbClr val="FF33CC"/>
                </a:solidFill>
                <a:latin typeface="Helvetica"/>
                <a:cs typeface="Helvetica"/>
              </a:rPr>
              <a:t> :696 kW-eq.</a:t>
            </a:r>
            <a:endParaRPr lang="ja-JP" altLang="en-US" sz="1600" dirty="0">
              <a:solidFill>
                <a:srgbClr val="FF33CC"/>
              </a:solidFill>
              <a:latin typeface="Helvetica"/>
              <a:cs typeface="Helvetica"/>
            </a:endParaRPr>
          </a:p>
        </p:txBody>
      </p:sp>
      <p:sp>
        <p:nvSpPr>
          <p:cNvPr id="6" name="テキスト ボックス 5"/>
          <p:cNvSpPr txBox="1"/>
          <p:nvPr/>
        </p:nvSpPr>
        <p:spPr>
          <a:xfrm>
            <a:off x="3214712" y="734433"/>
            <a:ext cx="983375" cy="307777"/>
          </a:xfrm>
          <a:prstGeom prst="rect">
            <a:avLst/>
          </a:prstGeom>
          <a:noFill/>
        </p:spPr>
        <p:txBody>
          <a:bodyPr wrap="none" lIns="91227" tIns="45614" rIns="91227" bIns="45614" rtlCol="0">
            <a:spAutoFit/>
          </a:bodyPr>
          <a:lstStyle/>
          <a:p>
            <a:r>
              <a:rPr lang="en-US" altLang="ja-JP" sz="1400" dirty="0">
                <a:latin typeface="Helvetica"/>
                <a:cs typeface="Helvetica"/>
              </a:rPr>
              <a:t>2015/1/10</a:t>
            </a:r>
            <a:endParaRPr lang="ja-JP" altLang="en-US" sz="1400" dirty="0">
              <a:latin typeface="Helvetica"/>
              <a:cs typeface="Helvetica"/>
            </a:endParaRPr>
          </a:p>
        </p:txBody>
      </p:sp>
      <p:sp>
        <p:nvSpPr>
          <p:cNvPr id="10" name="正方形/長方形 9"/>
          <p:cNvSpPr/>
          <p:nvPr/>
        </p:nvSpPr>
        <p:spPr>
          <a:xfrm>
            <a:off x="4521200" y="4953338"/>
            <a:ext cx="4495800" cy="830997"/>
          </a:xfrm>
          <a:prstGeom prst="rect">
            <a:avLst/>
          </a:prstGeom>
        </p:spPr>
        <p:txBody>
          <a:bodyPr wrap="square" lIns="91227" tIns="45614" rIns="91227" bIns="45614">
            <a:spAutoFit/>
          </a:bodyPr>
          <a:lstStyle/>
          <a:p>
            <a:r>
              <a:rPr lang="en-US" altLang="ja-JP" sz="1600" dirty="0">
                <a:solidFill>
                  <a:srgbClr val="0000FF"/>
                </a:solidFill>
                <a:latin typeface="Helvetica"/>
                <a:cs typeface="Helvetica"/>
              </a:rPr>
              <a:t>The anode power supplies of the </a:t>
            </a:r>
            <a:r>
              <a:rPr lang="en-US" altLang="ja-JP" sz="1600" dirty="0" err="1">
                <a:solidFill>
                  <a:srgbClr val="0000FF"/>
                </a:solidFill>
                <a:latin typeface="Helvetica"/>
                <a:cs typeface="Helvetica"/>
              </a:rPr>
              <a:t>rf</a:t>
            </a:r>
            <a:r>
              <a:rPr lang="en-US" altLang="ja-JP" sz="1600" dirty="0">
                <a:solidFill>
                  <a:srgbClr val="0000FF"/>
                </a:solidFill>
                <a:latin typeface="Helvetica"/>
                <a:cs typeface="Helvetica"/>
              </a:rPr>
              <a:t> power amplifiers </a:t>
            </a:r>
            <a:r>
              <a:rPr lang="ja-JP" altLang="ja-JP" sz="1600" dirty="0">
                <a:solidFill>
                  <a:srgbClr val="0000FF"/>
                </a:solidFill>
                <a:latin typeface="Helvetica"/>
                <a:cs typeface="Helvetica"/>
              </a:rPr>
              <a:t>w</a:t>
            </a:r>
            <a:r>
              <a:rPr lang="en-US" altLang="ja-JP" sz="1600" dirty="0">
                <a:solidFill>
                  <a:srgbClr val="0000FF"/>
                </a:solidFill>
                <a:latin typeface="Helvetica"/>
                <a:cs typeface="Helvetica"/>
              </a:rPr>
              <a:t>ere reinforced in the 2015 summer shutdown periods. </a:t>
            </a:r>
          </a:p>
        </p:txBody>
      </p:sp>
      <p:pic>
        <p:nvPicPr>
          <p:cNvPr id="14" name="図 13"/>
          <p:cNvPicPr>
            <a:picLocks noChangeAspect="1"/>
          </p:cNvPicPr>
          <p:nvPr/>
        </p:nvPicPr>
        <p:blipFill>
          <a:blip r:embed="rId4"/>
          <a:stretch>
            <a:fillRect/>
          </a:stretch>
        </p:blipFill>
        <p:spPr>
          <a:xfrm>
            <a:off x="4254544" y="1790744"/>
            <a:ext cx="4880931" cy="2628901"/>
          </a:xfrm>
          <a:prstGeom prst="rect">
            <a:avLst/>
          </a:prstGeom>
        </p:spPr>
      </p:pic>
      <p:sp>
        <p:nvSpPr>
          <p:cNvPr id="15" name="テキスト ボックス 14"/>
          <p:cNvSpPr txBox="1"/>
          <p:nvPr/>
        </p:nvSpPr>
        <p:spPr>
          <a:xfrm>
            <a:off x="4939626" y="1905447"/>
            <a:ext cx="1611489" cy="307777"/>
          </a:xfrm>
          <a:prstGeom prst="rect">
            <a:avLst/>
          </a:prstGeom>
          <a:noFill/>
        </p:spPr>
        <p:txBody>
          <a:bodyPr wrap="none" lIns="91227" tIns="45614" rIns="91227" bIns="45614" rtlCol="0">
            <a:spAutoFit/>
          </a:bodyPr>
          <a:lstStyle/>
          <a:p>
            <a:r>
              <a:rPr lang="en-US" altLang="ja-JP" sz="1400" dirty="0">
                <a:latin typeface="Helvetica"/>
                <a:cs typeface="Helvetica"/>
              </a:rPr>
              <a:t>Collimator section</a:t>
            </a:r>
            <a:endParaRPr lang="ja-JP" altLang="en-US" sz="1400" dirty="0">
              <a:latin typeface="Helvetica"/>
              <a:cs typeface="Helvetica"/>
            </a:endParaRPr>
          </a:p>
        </p:txBody>
      </p:sp>
      <p:sp>
        <p:nvSpPr>
          <p:cNvPr id="16" name="テキスト ボックス 15"/>
          <p:cNvSpPr txBox="1"/>
          <p:nvPr/>
        </p:nvSpPr>
        <p:spPr>
          <a:xfrm>
            <a:off x="4853901" y="3165877"/>
            <a:ext cx="3587353" cy="307777"/>
          </a:xfrm>
          <a:prstGeom prst="rect">
            <a:avLst/>
          </a:prstGeom>
          <a:noFill/>
        </p:spPr>
        <p:txBody>
          <a:bodyPr wrap="none" lIns="91227" tIns="45614" rIns="91227" bIns="45614" rtlCol="0">
            <a:spAutoFit/>
          </a:bodyPr>
          <a:lstStyle/>
          <a:p>
            <a:r>
              <a:rPr lang="en-US" altLang="ja-JP" sz="1400" dirty="0">
                <a:latin typeface="Helvetica"/>
                <a:cs typeface="Helvetica"/>
              </a:rPr>
              <a:t>First arc section (near the dispersion peak)</a:t>
            </a:r>
            <a:endParaRPr lang="ja-JP" altLang="en-US" sz="1400" dirty="0">
              <a:latin typeface="Helvetica"/>
              <a:cs typeface="Helvetica"/>
            </a:endParaRPr>
          </a:p>
        </p:txBody>
      </p:sp>
      <p:cxnSp>
        <p:nvCxnSpPr>
          <p:cNvPr id="17" name="直線コネクタ 16"/>
          <p:cNvCxnSpPr/>
          <p:nvPr/>
        </p:nvCxnSpPr>
        <p:spPr bwMode="auto">
          <a:xfrm flipV="1">
            <a:off x="5074321" y="1587500"/>
            <a:ext cx="373980" cy="803448"/>
          </a:xfrm>
          <a:prstGeom prst="line">
            <a:avLst/>
          </a:prstGeom>
          <a:solidFill>
            <a:schemeClr val="accent1"/>
          </a:solidFill>
          <a:ln w="9525" cap="flat" cmpd="sng" algn="ctr">
            <a:solidFill>
              <a:srgbClr val="FF0000"/>
            </a:solidFill>
            <a:prstDash val="solid"/>
            <a:round/>
            <a:headEnd type="arrow" w="med" len="med"/>
            <a:tailEnd type="none" w="med" len="med"/>
          </a:ln>
          <a:effectLst/>
        </p:spPr>
      </p:cxnSp>
      <p:sp>
        <p:nvSpPr>
          <p:cNvPr id="18" name="テキスト ボックス 17"/>
          <p:cNvSpPr txBox="1"/>
          <p:nvPr/>
        </p:nvSpPr>
        <p:spPr>
          <a:xfrm>
            <a:off x="5002349" y="1246768"/>
            <a:ext cx="3988439" cy="341198"/>
          </a:xfrm>
          <a:prstGeom prst="rect">
            <a:avLst/>
          </a:prstGeom>
          <a:noFill/>
          <a:ln>
            <a:solidFill>
              <a:srgbClr val="FF0000"/>
            </a:solidFill>
          </a:ln>
        </p:spPr>
        <p:txBody>
          <a:bodyPr wrap="none" lIns="91227" tIns="45614" rIns="91227" bIns="45614" rtlCol="0">
            <a:spAutoFit/>
          </a:bodyPr>
          <a:lstStyle/>
          <a:p>
            <a:r>
              <a:rPr lang="en-US" altLang="ja-JP" sz="1600" dirty="0">
                <a:latin typeface="Helvetica"/>
                <a:cs typeface="Helvetica"/>
              </a:rPr>
              <a:t>Mainly from foil scattering during injection</a:t>
            </a:r>
            <a:endParaRPr lang="ja-JP" altLang="en-US" sz="1600" dirty="0">
              <a:latin typeface="Helvetica"/>
              <a:cs typeface="Helvetica"/>
            </a:endParaRPr>
          </a:p>
        </p:txBody>
      </p:sp>
      <p:sp>
        <p:nvSpPr>
          <p:cNvPr id="20" name="テキスト ボックス 19"/>
          <p:cNvSpPr txBox="1"/>
          <p:nvPr/>
        </p:nvSpPr>
        <p:spPr>
          <a:xfrm>
            <a:off x="7979614" y="1820932"/>
            <a:ext cx="968709" cy="308737"/>
          </a:xfrm>
          <a:prstGeom prst="rect">
            <a:avLst/>
          </a:prstGeom>
          <a:noFill/>
        </p:spPr>
        <p:txBody>
          <a:bodyPr wrap="none" lIns="91227" tIns="45614" rIns="91227" bIns="45614" rtlCol="0">
            <a:spAutoFit/>
          </a:bodyPr>
          <a:lstStyle/>
          <a:p>
            <a:r>
              <a:rPr lang="en-US" altLang="ja-JP" sz="1400" dirty="0">
                <a:solidFill>
                  <a:srgbClr val="FF0000"/>
                </a:solidFill>
              </a:rPr>
              <a:t>8.41 x 10</a:t>
            </a:r>
            <a:r>
              <a:rPr lang="en-US" altLang="ja-JP" sz="1400" baseline="30000" dirty="0">
                <a:solidFill>
                  <a:srgbClr val="FF0000"/>
                </a:solidFill>
              </a:rPr>
              <a:t>13</a:t>
            </a:r>
            <a:endParaRPr lang="ja-JP" altLang="en-US" sz="1400" dirty="0">
              <a:solidFill>
                <a:srgbClr val="FF0000"/>
              </a:solidFill>
            </a:endParaRPr>
          </a:p>
        </p:txBody>
      </p:sp>
      <p:sp>
        <p:nvSpPr>
          <p:cNvPr id="21" name="テキスト ボックス 20"/>
          <p:cNvSpPr txBox="1"/>
          <p:nvPr/>
        </p:nvSpPr>
        <p:spPr>
          <a:xfrm>
            <a:off x="7991044" y="2262505"/>
            <a:ext cx="968709" cy="308737"/>
          </a:xfrm>
          <a:prstGeom prst="rect">
            <a:avLst/>
          </a:prstGeom>
          <a:noFill/>
        </p:spPr>
        <p:txBody>
          <a:bodyPr wrap="none" lIns="91227" tIns="45614" rIns="91227" bIns="45614" rtlCol="0">
            <a:spAutoFit/>
          </a:bodyPr>
          <a:lstStyle/>
          <a:p>
            <a:r>
              <a:rPr lang="en-US" altLang="ja-JP" sz="1400" dirty="0">
                <a:solidFill>
                  <a:srgbClr val="00B050"/>
                </a:solidFill>
              </a:rPr>
              <a:t>6.87 x 10</a:t>
            </a:r>
            <a:r>
              <a:rPr lang="en-US" altLang="ja-JP" sz="1400" baseline="30000" dirty="0">
                <a:solidFill>
                  <a:srgbClr val="00B050"/>
                </a:solidFill>
              </a:rPr>
              <a:t>13</a:t>
            </a:r>
            <a:endParaRPr lang="ja-JP" altLang="en-US" sz="1400" dirty="0">
              <a:solidFill>
                <a:srgbClr val="00B050"/>
              </a:solidFill>
            </a:endParaRPr>
          </a:p>
        </p:txBody>
      </p:sp>
      <p:sp>
        <p:nvSpPr>
          <p:cNvPr id="22" name="テキスト ボックス 21"/>
          <p:cNvSpPr txBox="1"/>
          <p:nvPr/>
        </p:nvSpPr>
        <p:spPr>
          <a:xfrm>
            <a:off x="7991044" y="2676198"/>
            <a:ext cx="968709" cy="308737"/>
          </a:xfrm>
          <a:prstGeom prst="rect">
            <a:avLst/>
          </a:prstGeom>
          <a:noFill/>
        </p:spPr>
        <p:txBody>
          <a:bodyPr wrap="none" lIns="91227" tIns="45614" rIns="91227" bIns="45614" rtlCol="0">
            <a:spAutoFit/>
          </a:bodyPr>
          <a:lstStyle/>
          <a:p>
            <a:r>
              <a:rPr lang="en-US" altLang="ja-JP" sz="1400" dirty="0">
                <a:solidFill>
                  <a:srgbClr val="00B0F0"/>
                </a:solidFill>
              </a:rPr>
              <a:t>4.73 x 10</a:t>
            </a:r>
            <a:r>
              <a:rPr lang="en-US" altLang="ja-JP" sz="1400" baseline="30000" dirty="0">
                <a:solidFill>
                  <a:srgbClr val="00B0F0"/>
                </a:solidFill>
              </a:rPr>
              <a:t>13</a:t>
            </a:r>
            <a:endParaRPr lang="ja-JP" altLang="en-US" sz="1400" dirty="0">
              <a:solidFill>
                <a:srgbClr val="00B0F0"/>
              </a:solidFill>
            </a:endParaRPr>
          </a:p>
        </p:txBody>
      </p:sp>
      <p:sp>
        <p:nvSpPr>
          <p:cNvPr id="23" name="テキスト ボックス 22"/>
          <p:cNvSpPr txBox="1"/>
          <p:nvPr/>
        </p:nvSpPr>
        <p:spPr>
          <a:xfrm>
            <a:off x="7991044" y="2036956"/>
            <a:ext cx="968709" cy="308737"/>
          </a:xfrm>
          <a:prstGeom prst="rect">
            <a:avLst/>
          </a:prstGeom>
          <a:noFill/>
        </p:spPr>
        <p:txBody>
          <a:bodyPr wrap="none" lIns="91227" tIns="45614" rIns="91227" bIns="45614" rtlCol="0">
            <a:spAutoFit/>
          </a:bodyPr>
          <a:lstStyle/>
          <a:p>
            <a:r>
              <a:rPr lang="en-US" altLang="ja-JP" sz="1400" dirty="0">
                <a:solidFill>
                  <a:srgbClr val="0000FF"/>
                </a:solidFill>
              </a:rPr>
              <a:t>7.86 x 10</a:t>
            </a:r>
            <a:r>
              <a:rPr lang="en-US" altLang="ja-JP" sz="1400" baseline="30000" dirty="0">
                <a:solidFill>
                  <a:srgbClr val="0000FF"/>
                </a:solidFill>
              </a:rPr>
              <a:t>13</a:t>
            </a:r>
            <a:endParaRPr lang="ja-JP" altLang="en-US" sz="1400" dirty="0">
              <a:solidFill>
                <a:srgbClr val="0000FF"/>
              </a:solidFill>
            </a:endParaRPr>
          </a:p>
        </p:txBody>
      </p:sp>
      <p:sp>
        <p:nvSpPr>
          <p:cNvPr id="24" name="テキスト ボックス 23"/>
          <p:cNvSpPr txBox="1"/>
          <p:nvPr/>
        </p:nvSpPr>
        <p:spPr>
          <a:xfrm>
            <a:off x="7991044" y="2469699"/>
            <a:ext cx="968709" cy="308737"/>
          </a:xfrm>
          <a:prstGeom prst="rect">
            <a:avLst/>
          </a:prstGeom>
          <a:noFill/>
        </p:spPr>
        <p:txBody>
          <a:bodyPr wrap="none" lIns="91227" tIns="45614" rIns="91227" bIns="45614" rtlCol="0">
            <a:spAutoFit/>
          </a:bodyPr>
          <a:lstStyle/>
          <a:p>
            <a:r>
              <a:rPr lang="en-US" altLang="ja-JP" sz="1400" dirty="0">
                <a:solidFill>
                  <a:srgbClr val="FF33CC"/>
                </a:solidFill>
              </a:rPr>
              <a:t>5.80 x 10</a:t>
            </a:r>
            <a:r>
              <a:rPr lang="en-US" altLang="ja-JP" sz="1400" baseline="30000" dirty="0">
                <a:solidFill>
                  <a:srgbClr val="FF33CC"/>
                </a:solidFill>
              </a:rPr>
              <a:t>13</a:t>
            </a:r>
            <a:endParaRPr lang="ja-JP" altLang="en-US" sz="1400" dirty="0">
              <a:solidFill>
                <a:srgbClr val="FF33CC"/>
              </a:solidFill>
            </a:endParaRPr>
          </a:p>
        </p:txBody>
      </p:sp>
      <p:sp>
        <p:nvSpPr>
          <p:cNvPr id="25" name="テキスト ボックス 24"/>
          <p:cNvSpPr txBox="1"/>
          <p:nvPr/>
        </p:nvSpPr>
        <p:spPr>
          <a:xfrm>
            <a:off x="8043720" y="4378896"/>
            <a:ext cx="1100281" cy="338554"/>
          </a:xfrm>
          <a:prstGeom prst="rect">
            <a:avLst/>
          </a:prstGeom>
          <a:noFill/>
        </p:spPr>
        <p:txBody>
          <a:bodyPr wrap="none" lIns="91227" tIns="45614" rIns="91227" bIns="45614" rtlCol="0">
            <a:spAutoFit/>
          </a:bodyPr>
          <a:lstStyle/>
          <a:p>
            <a:r>
              <a:rPr lang="en-US" altLang="ja-JP" sz="1600" dirty="0">
                <a:latin typeface="Helvetica"/>
                <a:cs typeface="Helvetica"/>
              </a:rPr>
              <a:t>Time (ms) </a:t>
            </a:r>
            <a:endParaRPr lang="ja-JP" altLang="en-US" sz="1600" dirty="0">
              <a:latin typeface="Helvetica"/>
              <a:cs typeface="Helvetica"/>
            </a:endParaRPr>
          </a:p>
        </p:txBody>
      </p:sp>
      <p:sp>
        <p:nvSpPr>
          <p:cNvPr id="26" name="正方形/長方形 25"/>
          <p:cNvSpPr/>
          <p:nvPr/>
        </p:nvSpPr>
        <p:spPr>
          <a:xfrm>
            <a:off x="4572000" y="832537"/>
            <a:ext cx="4572000" cy="373659"/>
          </a:xfrm>
          <a:prstGeom prst="rect">
            <a:avLst/>
          </a:prstGeom>
        </p:spPr>
        <p:txBody>
          <a:bodyPr lIns="91227" tIns="45614" rIns="91227" bIns="45614">
            <a:spAutoFit/>
          </a:bodyPr>
          <a:lstStyle/>
          <a:p>
            <a:r>
              <a:rPr lang="en-US" altLang="ja-JP" dirty="0">
                <a:solidFill>
                  <a:srgbClr val="0000FF"/>
                </a:solidFill>
                <a:latin typeface="Helvetica"/>
                <a:cs typeface="Helvetica"/>
              </a:rPr>
              <a:t>BLM signals @ collimator &amp; arc sections</a:t>
            </a:r>
          </a:p>
        </p:txBody>
      </p:sp>
      <p:cxnSp>
        <p:nvCxnSpPr>
          <p:cNvPr id="27" name="直線コネクタ 26"/>
          <p:cNvCxnSpPr/>
          <p:nvPr/>
        </p:nvCxnSpPr>
        <p:spPr bwMode="auto">
          <a:xfrm flipH="1">
            <a:off x="5283200" y="3749848"/>
            <a:ext cx="222920" cy="847552"/>
          </a:xfrm>
          <a:prstGeom prst="line">
            <a:avLst/>
          </a:prstGeom>
          <a:solidFill>
            <a:schemeClr val="accent1"/>
          </a:solidFill>
          <a:ln w="9525" cap="flat" cmpd="sng" algn="ctr">
            <a:solidFill>
              <a:srgbClr val="FF0000"/>
            </a:solidFill>
            <a:prstDash val="solid"/>
            <a:round/>
            <a:headEnd type="arrow" w="med" len="med"/>
            <a:tailEnd type="none" w="med" len="med"/>
          </a:ln>
          <a:effectLst/>
        </p:spPr>
      </p:cxnSp>
      <p:sp>
        <p:nvSpPr>
          <p:cNvPr id="29" name="テキスト ボックス 28"/>
          <p:cNvSpPr txBox="1"/>
          <p:nvPr/>
        </p:nvSpPr>
        <p:spPr>
          <a:xfrm>
            <a:off x="4849904" y="4497968"/>
            <a:ext cx="2287806" cy="338554"/>
          </a:xfrm>
          <a:prstGeom prst="rect">
            <a:avLst/>
          </a:prstGeom>
          <a:noFill/>
        </p:spPr>
        <p:txBody>
          <a:bodyPr wrap="none" lIns="91227" tIns="45614" rIns="91227" bIns="45614" rtlCol="0">
            <a:spAutoFit/>
          </a:bodyPr>
          <a:lstStyle/>
          <a:p>
            <a:r>
              <a:rPr lang="en-US" altLang="ja-JP" sz="1600" dirty="0">
                <a:solidFill>
                  <a:srgbClr val="FF0000"/>
                </a:solidFill>
                <a:latin typeface="Helvetica"/>
                <a:cs typeface="Helvetica"/>
              </a:rPr>
              <a:t>Longitudinal beam loss</a:t>
            </a:r>
            <a:endParaRPr lang="ja-JP" altLang="en-US" sz="1600" dirty="0">
              <a:solidFill>
                <a:srgbClr val="FF0000"/>
              </a:solidFill>
              <a:latin typeface="Helvetica"/>
              <a:cs typeface="Helvetica"/>
            </a:endParaRPr>
          </a:p>
        </p:txBody>
      </p:sp>
      <p:sp>
        <p:nvSpPr>
          <p:cNvPr id="11" name="テキスト ボックス 10"/>
          <p:cNvSpPr txBox="1"/>
          <p:nvPr/>
        </p:nvSpPr>
        <p:spPr>
          <a:xfrm>
            <a:off x="6223045" y="1562145"/>
            <a:ext cx="2820729" cy="307777"/>
          </a:xfrm>
          <a:prstGeom prst="rect">
            <a:avLst/>
          </a:prstGeom>
          <a:noFill/>
          <a:ln>
            <a:noFill/>
          </a:ln>
        </p:spPr>
        <p:txBody>
          <a:bodyPr wrap="none" lIns="91227" tIns="45614" rIns="91227" bIns="45614" rtlCol="0">
            <a:spAutoFit/>
          </a:bodyPr>
          <a:lstStyle/>
          <a:p>
            <a:r>
              <a:rPr lang="en-US" altLang="ja-JP" sz="1400" dirty="0">
                <a:solidFill>
                  <a:srgbClr val="FF0000"/>
                </a:solidFill>
                <a:latin typeface="Helvetica"/>
                <a:cs typeface="Helvetica"/>
              </a:rPr>
              <a:t>Beam loss ~0.17 % for 1 MW-eq.</a:t>
            </a:r>
            <a:endParaRPr lang="ja-JP" altLang="en-US" sz="1400" dirty="0">
              <a:solidFill>
                <a:srgbClr val="FF0000"/>
              </a:solidFill>
              <a:latin typeface="Helvetica"/>
              <a:cs typeface="Helvetica"/>
            </a:endParaRPr>
          </a:p>
        </p:txBody>
      </p:sp>
      <p:sp>
        <p:nvSpPr>
          <p:cNvPr id="19" name="正方形/長方形 18"/>
          <p:cNvSpPr/>
          <p:nvPr/>
        </p:nvSpPr>
        <p:spPr>
          <a:xfrm>
            <a:off x="4457700" y="5826037"/>
            <a:ext cx="4572000" cy="830997"/>
          </a:xfrm>
          <a:prstGeom prst="rect">
            <a:avLst/>
          </a:prstGeom>
        </p:spPr>
        <p:txBody>
          <a:bodyPr lIns="91227" tIns="45614" rIns="91227" bIns="45614">
            <a:spAutoFit/>
          </a:bodyPr>
          <a:lstStyle/>
          <a:p>
            <a:pPr marL="285106" indent="-285106">
              <a:buFont typeface="Wingdings" charset="0"/>
              <a:buChar char="à"/>
            </a:pPr>
            <a:r>
              <a:rPr lang="en-US" altLang="ja-JP" sz="1600" dirty="0">
                <a:solidFill>
                  <a:srgbClr val="0000FF"/>
                </a:solidFill>
                <a:latin typeface="Helvetica"/>
                <a:cs typeface="Helvetica"/>
                <a:sym typeface="Wingdings"/>
              </a:rPr>
              <a:t>On Oct. 12, 2015, </a:t>
            </a:r>
            <a:r>
              <a:rPr lang="en-US" altLang="en-US" sz="1600" dirty="0">
                <a:solidFill>
                  <a:srgbClr val="0000FF"/>
                </a:solidFill>
                <a:latin typeface="Helvetica"/>
                <a:cs typeface="Helvetica"/>
                <a:sym typeface="Wingdings"/>
              </a:rPr>
              <a:t>stable </a:t>
            </a:r>
            <a:r>
              <a:rPr lang="en-US" altLang="ja-JP" sz="1600" dirty="0">
                <a:solidFill>
                  <a:srgbClr val="0000FF"/>
                </a:solidFill>
                <a:latin typeface="Helvetica"/>
                <a:cs typeface="Helvetica"/>
                <a:sym typeface="Wingdings"/>
              </a:rPr>
              <a:t>beam</a:t>
            </a:r>
            <a:r>
              <a:rPr lang="ja-JP" altLang="en-US" sz="1600" dirty="0">
                <a:solidFill>
                  <a:srgbClr val="0000FF"/>
                </a:solidFill>
                <a:latin typeface="Helvetica"/>
                <a:cs typeface="Helvetica"/>
                <a:sym typeface="Wingdings"/>
              </a:rPr>
              <a:t> </a:t>
            </a:r>
            <a:r>
              <a:rPr lang="en-US" altLang="ja-JP" sz="1600" dirty="0">
                <a:solidFill>
                  <a:srgbClr val="0000FF"/>
                </a:solidFill>
                <a:latin typeface="Helvetica"/>
                <a:cs typeface="Helvetica"/>
                <a:sym typeface="Wingdings"/>
              </a:rPr>
              <a:t>acceleration</a:t>
            </a:r>
            <a:r>
              <a:rPr lang="ja-JP" altLang="en-US" sz="1600" dirty="0">
                <a:solidFill>
                  <a:srgbClr val="0000FF"/>
                </a:solidFill>
                <a:latin typeface="Helvetica"/>
                <a:cs typeface="Helvetica"/>
                <a:sym typeface="Wingdings"/>
              </a:rPr>
              <a:t> </a:t>
            </a:r>
            <a:r>
              <a:rPr lang="en-US" altLang="ja-JP" sz="1600" dirty="0">
                <a:solidFill>
                  <a:srgbClr val="0000FF"/>
                </a:solidFill>
                <a:latin typeface="Helvetica"/>
                <a:cs typeface="Helvetica"/>
                <a:sym typeface="Wingdings"/>
              </a:rPr>
              <a:t>of</a:t>
            </a:r>
            <a:r>
              <a:rPr lang="ja-JP" altLang="en-US" sz="1600" dirty="0">
                <a:solidFill>
                  <a:srgbClr val="0000FF"/>
                </a:solidFill>
                <a:latin typeface="Helvetica"/>
                <a:cs typeface="Helvetica"/>
                <a:sym typeface="Wingdings"/>
              </a:rPr>
              <a:t> </a:t>
            </a:r>
            <a:r>
              <a:rPr lang="en-US" altLang="ja-JP" sz="1600" dirty="0">
                <a:solidFill>
                  <a:srgbClr val="0000FF"/>
                </a:solidFill>
                <a:latin typeface="Helvetica"/>
                <a:cs typeface="Helvetica"/>
                <a:sym typeface="Wingdings"/>
              </a:rPr>
              <a:t>1 MW-</a:t>
            </a:r>
            <a:r>
              <a:rPr lang="en-US" altLang="ja-JP" sz="1600" dirty="0" err="1">
                <a:solidFill>
                  <a:srgbClr val="0000FF"/>
                </a:solidFill>
                <a:latin typeface="Helvetica"/>
                <a:cs typeface="Helvetica"/>
                <a:sym typeface="Wingdings"/>
              </a:rPr>
              <a:t>eq</a:t>
            </a:r>
            <a:r>
              <a:rPr lang="en-US" altLang="ja-JP" sz="1600" dirty="0">
                <a:solidFill>
                  <a:srgbClr val="0000FF"/>
                </a:solidFill>
                <a:latin typeface="Helvetica"/>
                <a:cs typeface="Helvetica"/>
                <a:sym typeface="Wingdings"/>
              </a:rPr>
              <a:t> beam</a:t>
            </a:r>
            <a:r>
              <a:rPr lang="ja-JP" altLang="en-US" sz="1600" dirty="0">
                <a:solidFill>
                  <a:srgbClr val="0000FF"/>
                </a:solidFill>
                <a:latin typeface="Helvetica"/>
                <a:cs typeface="Helvetica"/>
                <a:sym typeface="Wingdings"/>
              </a:rPr>
              <a:t> </a:t>
            </a:r>
            <a:r>
              <a:rPr lang="en-US" altLang="ja-JP" sz="1600" dirty="0">
                <a:solidFill>
                  <a:srgbClr val="0000FF"/>
                </a:solidFill>
                <a:latin typeface="Helvetica"/>
                <a:cs typeface="Helvetica"/>
                <a:sym typeface="Wingdings"/>
              </a:rPr>
              <a:t>was confirmed without the longitudinal losses.</a:t>
            </a:r>
            <a:endParaRPr lang="en-US" altLang="ja-JP" sz="1600" dirty="0">
              <a:solidFill>
                <a:srgbClr val="0000FF"/>
              </a:solidFill>
              <a:latin typeface="Helvetica"/>
              <a:cs typeface="Helvetica"/>
            </a:endParaRPr>
          </a:p>
        </p:txBody>
      </p:sp>
    </p:spTree>
    <p:extLst>
      <p:ext uri="{BB962C8B-B14F-4D97-AF65-F5344CB8AC3E}">
        <p14:creationId xmlns:p14="http://schemas.microsoft.com/office/powerpoint/2010/main" val="30301979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クリーンショット 2015-10-31 22.0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2" y="484330"/>
            <a:ext cx="6530179" cy="3593402"/>
          </a:xfrm>
          <a:prstGeom prst="rect">
            <a:avLst/>
          </a:prstGeom>
        </p:spPr>
      </p:pic>
      <p:sp>
        <p:nvSpPr>
          <p:cNvPr id="5" name="テキスト ボックス 4"/>
          <p:cNvSpPr txBox="1"/>
          <p:nvPr/>
        </p:nvSpPr>
        <p:spPr>
          <a:xfrm>
            <a:off x="114300" y="50801"/>
            <a:ext cx="8636000" cy="461665"/>
          </a:xfrm>
          <a:prstGeom prst="rect">
            <a:avLst/>
          </a:prstGeom>
        </p:spPr>
        <p:style>
          <a:lnRef idx="3">
            <a:schemeClr val="lt1"/>
          </a:lnRef>
          <a:fillRef idx="1">
            <a:schemeClr val="accent3"/>
          </a:fillRef>
          <a:effectRef idx="1">
            <a:schemeClr val="accent3"/>
          </a:effectRef>
          <a:fontRef idx="minor">
            <a:schemeClr val="lt1"/>
          </a:fontRef>
        </p:style>
        <p:txBody>
          <a:bodyPr wrap="square" lIns="91227" tIns="45614" rIns="91227" bIns="45614" rtlCol="0">
            <a:spAutoFit/>
          </a:bodyPr>
          <a:lstStyle/>
          <a:p>
            <a:pPr algn="ctr" defTabSz="456135"/>
            <a:r>
              <a:rPr lang="en-US" altLang="ja-JP" sz="2400" dirty="0">
                <a:solidFill>
                  <a:srgbClr val="FFFFFF"/>
                </a:solidFill>
                <a:latin typeface="Helvetica"/>
                <a:ea typeface="ＭＳ Ｐゴシック"/>
                <a:cs typeface="Helvetica"/>
              </a:rPr>
              <a:t>History of MR beam power</a:t>
            </a:r>
            <a:endParaRPr lang="ja-JP" altLang="en-US" sz="2400" dirty="0">
              <a:solidFill>
                <a:srgbClr val="FFFFFF"/>
              </a:solidFill>
              <a:latin typeface="Helvetica"/>
              <a:ea typeface="ＭＳ Ｐゴシック"/>
              <a:cs typeface="Helvetica"/>
            </a:endParaRPr>
          </a:p>
        </p:txBody>
      </p:sp>
      <p:sp>
        <p:nvSpPr>
          <p:cNvPr id="6" name="テキスト ボックス 5"/>
          <p:cNvSpPr txBox="1"/>
          <p:nvPr/>
        </p:nvSpPr>
        <p:spPr>
          <a:xfrm>
            <a:off x="228601" y="3835401"/>
            <a:ext cx="6135275" cy="373659"/>
          </a:xfrm>
          <a:prstGeom prst="rect">
            <a:avLst/>
          </a:prstGeom>
          <a:solidFill>
            <a:schemeClr val="bg1"/>
          </a:solidFill>
        </p:spPr>
        <p:txBody>
          <a:bodyPr wrap="none" lIns="91227" tIns="45614" rIns="91227" bIns="45614" rtlCol="0">
            <a:spAutoFit/>
          </a:bodyPr>
          <a:lstStyle/>
          <a:p>
            <a:pPr defTabSz="456135"/>
            <a:r>
              <a:rPr lang="en-US" altLang="ja-JP" dirty="0" smtClean="0">
                <a:solidFill>
                  <a:prstClr val="black"/>
                </a:solidFill>
                <a:latin typeface="Helvetica"/>
                <a:ea typeface="ＭＳ Ｐゴシック"/>
                <a:cs typeface="Helvetica"/>
              </a:rPr>
              <a:t>Delivered beam power is 360 kW for the T2K experiment.</a:t>
            </a:r>
            <a:endParaRPr lang="ja-JP" altLang="en-US" dirty="0">
              <a:solidFill>
                <a:prstClr val="black"/>
              </a:solidFill>
              <a:latin typeface="Helvetica"/>
              <a:ea typeface="ＭＳ Ｐゴシック"/>
              <a:cs typeface="Helvetica"/>
            </a:endParaRPr>
          </a:p>
        </p:txBody>
      </p:sp>
      <p:pic>
        <p:nvPicPr>
          <p:cNvPr id="3" name="図 2"/>
          <p:cNvPicPr>
            <a:picLocks noChangeAspect="1"/>
          </p:cNvPicPr>
          <p:nvPr/>
        </p:nvPicPr>
        <p:blipFill>
          <a:blip r:embed="rId4"/>
          <a:stretch>
            <a:fillRect/>
          </a:stretch>
        </p:blipFill>
        <p:spPr>
          <a:xfrm>
            <a:off x="2971800" y="3251200"/>
            <a:ext cx="6172200" cy="3606800"/>
          </a:xfrm>
          <a:prstGeom prst="rect">
            <a:avLst/>
          </a:prstGeom>
        </p:spPr>
      </p:pic>
      <p:sp>
        <p:nvSpPr>
          <p:cNvPr id="4" name="テキスト ボックス 3"/>
          <p:cNvSpPr txBox="1"/>
          <p:nvPr/>
        </p:nvSpPr>
        <p:spPr>
          <a:xfrm>
            <a:off x="114300" y="5969001"/>
            <a:ext cx="3492500" cy="654986"/>
          </a:xfrm>
          <a:prstGeom prst="rect">
            <a:avLst/>
          </a:prstGeom>
          <a:noFill/>
        </p:spPr>
        <p:txBody>
          <a:bodyPr wrap="square" lIns="91227" tIns="45614" rIns="91227" bIns="45614" rtlCol="0">
            <a:spAutoFit/>
          </a:bodyPr>
          <a:lstStyle/>
          <a:p>
            <a:pPr defTabSz="456135"/>
            <a:r>
              <a:rPr lang="en-US" altLang="ja-JP" dirty="0" smtClean="0">
                <a:solidFill>
                  <a:prstClr val="black"/>
                </a:solidFill>
                <a:latin typeface="Helvetica"/>
                <a:ea typeface="ＭＳ Ｐゴシック"/>
                <a:cs typeface="Helvetica"/>
              </a:rPr>
              <a:t>Total number is &gt; 1.1x10</a:t>
            </a:r>
            <a:r>
              <a:rPr lang="en-US" altLang="ja-JP" baseline="30000" dirty="0" smtClean="0">
                <a:solidFill>
                  <a:prstClr val="black"/>
                </a:solidFill>
                <a:latin typeface="Helvetica"/>
                <a:ea typeface="ＭＳ Ｐゴシック"/>
                <a:cs typeface="Helvetica"/>
              </a:rPr>
              <a:t>21</a:t>
            </a:r>
            <a:r>
              <a:rPr lang="en-US" altLang="ja-JP" dirty="0" smtClean="0">
                <a:solidFill>
                  <a:prstClr val="black"/>
                </a:solidFill>
                <a:latin typeface="Helvetica"/>
                <a:ea typeface="ＭＳ Ｐゴシック"/>
                <a:cs typeface="Helvetica"/>
              </a:rPr>
              <a:t> POT as of June 3. </a:t>
            </a:r>
            <a:endParaRPr lang="ja-JP" altLang="en-US" dirty="0">
              <a:solidFill>
                <a:prstClr val="black"/>
              </a:solidFill>
              <a:latin typeface="Helvetica"/>
              <a:ea typeface="ＭＳ Ｐゴシック"/>
              <a:cs typeface="Helvetica"/>
            </a:endParaRPr>
          </a:p>
        </p:txBody>
      </p:sp>
      <p:sp>
        <p:nvSpPr>
          <p:cNvPr id="7" name="テキスト ボックス 6"/>
          <p:cNvSpPr txBox="1"/>
          <p:nvPr/>
        </p:nvSpPr>
        <p:spPr>
          <a:xfrm>
            <a:off x="3937000" y="3708401"/>
            <a:ext cx="1853440" cy="373659"/>
          </a:xfrm>
          <a:prstGeom prst="rect">
            <a:avLst/>
          </a:prstGeom>
          <a:noFill/>
        </p:spPr>
        <p:txBody>
          <a:bodyPr wrap="none" lIns="91227" tIns="45614" rIns="91227" bIns="45614" rtlCol="0">
            <a:spAutoFit/>
          </a:bodyPr>
          <a:lstStyle/>
          <a:p>
            <a:pPr defTabSz="456135"/>
            <a:r>
              <a:rPr lang="en-US" altLang="ja-JP" dirty="0" smtClean="0">
                <a:solidFill>
                  <a:srgbClr val="9BBB59">
                    <a:lumMod val="50000"/>
                  </a:srgbClr>
                </a:solidFill>
                <a:latin typeface="Calibri"/>
                <a:ea typeface="ＭＳ Ｐゴシック"/>
              </a:rPr>
              <a:t>T2K collaboration</a:t>
            </a:r>
            <a:r>
              <a:rPr lang="ja-JP" altLang="en-US" dirty="0" smtClean="0">
                <a:solidFill>
                  <a:srgbClr val="9BBB59">
                    <a:lumMod val="50000"/>
                  </a:srgbClr>
                </a:solidFill>
                <a:latin typeface="Calibri"/>
                <a:ea typeface="ＭＳ Ｐゴシック"/>
              </a:rPr>
              <a:t> </a:t>
            </a:r>
            <a:endParaRPr lang="ja-JP" altLang="en-US" dirty="0">
              <a:solidFill>
                <a:srgbClr val="9BBB59">
                  <a:lumMod val="50000"/>
                </a:srgbClr>
              </a:solidFill>
              <a:latin typeface="Calibri"/>
              <a:ea typeface="ＭＳ Ｐゴシック"/>
            </a:endParaRPr>
          </a:p>
        </p:txBody>
      </p:sp>
    </p:spTree>
    <p:extLst>
      <p:ext uri="{BB962C8B-B14F-4D97-AF65-F5344CB8AC3E}">
        <p14:creationId xmlns:p14="http://schemas.microsoft.com/office/powerpoint/2010/main" val="3967154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4500" y="-55562"/>
            <a:ext cx="8229600" cy="703262"/>
          </a:xfrm>
        </p:spPr>
        <p:style>
          <a:lnRef idx="3">
            <a:schemeClr val="lt1"/>
          </a:lnRef>
          <a:fillRef idx="1">
            <a:schemeClr val="accent3"/>
          </a:fillRef>
          <a:effectRef idx="1">
            <a:schemeClr val="accent3"/>
          </a:effectRef>
          <a:fontRef idx="minor">
            <a:schemeClr val="lt1"/>
          </a:fontRef>
        </p:style>
        <p:txBody>
          <a:bodyPr>
            <a:normAutofit/>
          </a:bodyPr>
          <a:lstStyle/>
          <a:p>
            <a:r>
              <a:rPr lang="en-US" altLang="ja-JP" sz="3200" dirty="0">
                <a:solidFill>
                  <a:srgbClr val="FFFFFF"/>
                </a:solidFill>
                <a:latin typeface="Helvetica"/>
                <a:cs typeface="Helvetica"/>
              </a:rPr>
              <a:t>High Intensity beam study at MR </a:t>
            </a:r>
            <a:endParaRPr lang="ja-JP" altLang="en-US" sz="3200" dirty="0">
              <a:solidFill>
                <a:srgbClr val="FFFFFF"/>
              </a:solidFill>
            </a:endParaRPr>
          </a:p>
        </p:txBody>
      </p:sp>
      <p:grpSp>
        <p:nvGrpSpPr>
          <p:cNvPr id="5" name="Group 372"/>
          <p:cNvGrpSpPr/>
          <p:nvPr/>
        </p:nvGrpSpPr>
        <p:grpSpPr>
          <a:xfrm>
            <a:off x="4109069" y="1071856"/>
            <a:ext cx="4789148" cy="2683503"/>
            <a:chOff x="-68983" y="248260"/>
            <a:chExt cx="4789147" cy="2683501"/>
          </a:xfrm>
        </p:grpSpPr>
        <p:pic>
          <p:nvPicPr>
            <p:cNvPr id="6" name="image5.png"/>
            <p:cNvPicPr/>
            <p:nvPr/>
          </p:nvPicPr>
          <p:blipFill>
            <a:blip r:embed="rId3" cstate="print">
              <a:extLst>
                <a:ext uri="{28A0092B-C50C-407E-A947-70E740481C1C}">
                  <a14:useLocalDpi xmlns:a14="http://schemas.microsoft.com/office/drawing/2010/main"/>
                </a:ext>
              </a:extLst>
            </a:blip>
            <a:stretch>
              <a:fillRect/>
            </a:stretch>
          </p:blipFill>
          <p:spPr>
            <a:xfrm>
              <a:off x="198169" y="248260"/>
              <a:ext cx="4521995" cy="2368154"/>
            </a:xfrm>
            <a:prstGeom prst="rect">
              <a:avLst/>
            </a:prstGeom>
            <a:ln w="12700" cap="flat">
              <a:noFill/>
              <a:miter lim="400000"/>
            </a:ln>
            <a:effectLst/>
          </p:spPr>
        </p:pic>
        <p:sp>
          <p:nvSpPr>
            <p:cNvPr id="8" name="Shape 362"/>
            <p:cNvSpPr/>
            <p:nvPr/>
          </p:nvSpPr>
          <p:spPr>
            <a:xfrm rot="16200000">
              <a:off x="-932573" y="1238796"/>
              <a:ext cx="2073428"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lvl1pPr>
            </a:lstStyle>
            <a:p>
              <a:pPr lvl="0">
                <a:defRPr sz="1800" b="0"/>
              </a:pPr>
              <a:r>
                <a:rPr dirty="0">
                  <a:latin typeface="Helvetica"/>
                  <a:cs typeface="Helvetica"/>
                </a:rPr>
                <a:t>Beam survival</a:t>
              </a:r>
            </a:p>
          </p:txBody>
        </p:sp>
        <p:sp>
          <p:nvSpPr>
            <p:cNvPr id="9" name="Shape 363"/>
            <p:cNvSpPr/>
            <p:nvPr/>
          </p:nvSpPr>
          <p:spPr>
            <a:xfrm>
              <a:off x="1959135" y="2585514"/>
              <a:ext cx="2073427"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lvl1pPr>
            </a:lstStyle>
            <a:p>
              <a:pPr lvl="0">
                <a:defRPr sz="1800" b="0"/>
              </a:pPr>
              <a:r>
                <a:rPr lang="en-US" dirty="0">
                  <a:latin typeface="Helvetica"/>
                  <a:cs typeface="Helvetica"/>
                </a:rPr>
                <a:t>Horizontal tune</a:t>
              </a:r>
              <a:endParaRPr dirty="0">
                <a:latin typeface="Helvetica"/>
                <a:cs typeface="Helvetica"/>
              </a:endParaRPr>
            </a:p>
          </p:txBody>
        </p:sp>
        <p:sp>
          <p:nvSpPr>
            <p:cNvPr id="10" name="Shape 364"/>
            <p:cNvSpPr/>
            <p:nvPr/>
          </p:nvSpPr>
          <p:spPr>
            <a:xfrm>
              <a:off x="1043955" y="1822713"/>
              <a:ext cx="2537693" cy="500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p>
              <a:pPr lvl="0" algn="ctr"/>
              <a:r>
                <a:rPr lang="en-US" sz="1400" dirty="0" err="1">
                  <a:solidFill>
                    <a:srgbClr val="FF0000"/>
                  </a:solidFill>
                  <a:latin typeface="Helvetica"/>
                  <a:cs typeface="Helvetica"/>
                </a:rPr>
                <a:t>Linac</a:t>
              </a:r>
              <a:r>
                <a:rPr lang="en-US" sz="1400" dirty="0">
                  <a:solidFill>
                    <a:srgbClr val="FF0000"/>
                  </a:solidFill>
                  <a:latin typeface="Helvetica"/>
                  <a:cs typeface="Helvetica"/>
                </a:rPr>
                <a:t> </a:t>
              </a:r>
              <a:r>
                <a:rPr sz="1400" dirty="0">
                  <a:solidFill>
                    <a:srgbClr val="FF0000"/>
                  </a:solidFill>
                  <a:latin typeface="Helvetica"/>
                  <a:cs typeface="Helvetica"/>
                </a:rPr>
                <a:t>40mA, full intensity</a:t>
              </a:r>
            </a:p>
            <a:p>
              <a:pPr lvl="0" algn="ctr"/>
              <a:r>
                <a:rPr lang="en-US" sz="1400" dirty="0" err="1">
                  <a:solidFill>
                    <a:srgbClr val="0000FF"/>
                  </a:solidFill>
                  <a:latin typeface="Helvetica"/>
                  <a:cs typeface="Helvetica"/>
                </a:rPr>
                <a:t>Linac</a:t>
              </a:r>
              <a:r>
                <a:rPr lang="en-US" sz="1400" dirty="0">
                  <a:solidFill>
                    <a:srgbClr val="0000FF"/>
                  </a:solidFill>
                  <a:latin typeface="Helvetica"/>
                  <a:cs typeface="Helvetica"/>
                </a:rPr>
                <a:t> </a:t>
              </a:r>
              <a:r>
                <a:rPr sz="1400" dirty="0">
                  <a:solidFill>
                    <a:srgbClr val="0000FF"/>
                  </a:solidFill>
                  <a:latin typeface="Helvetica"/>
                  <a:cs typeface="Helvetica"/>
                </a:rPr>
                <a:t>30mA</a:t>
              </a:r>
              <a:r>
                <a:rPr lang="en-US" sz="1400" dirty="0">
                  <a:solidFill>
                    <a:srgbClr val="0000FF"/>
                  </a:solidFill>
                  <a:latin typeface="Helvetica"/>
                  <a:cs typeface="Helvetica"/>
                </a:rPr>
                <a:t> </a:t>
              </a:r>
              <a:r>
                <a:rPr sz="1400" dirty="0">
                  <a:solidFill>
                    <a:srgbClr val="0000FF"/>
                  </a:solidFill>
                  <a:latin typeface="Helvetica"/>
                  <a:cs typeface="Helvetica"/>
                </a:rPr>
                <a:t>, full intensity</a:t>
              </a:r>
            </a:p>
          </p:txBody>
        </p:sp>
        <p:sp>
          <p:nvSpPr>
            <p:cNvPr id="11" name="Shape 365"/>
            <p:cNvSpPr/>
            <p:nvPr/>
          </p:nvSpPr>
          <p:spPr>
            <a:xfrm>
              <a:off x="3704995" y="947769"/>
              <a:ext cx="227947" cy="555721"/>
            </a:xfrm>
            <a:custGeom>
              <a:avLst/>
              <a:gdLst/>
              <a:ahLst/>
              <a:cxnLst>
                <a:cxn ang="0">
                  <a:pos x="wd2" y="hd2"/>
                </a:cxn>
                <a:cxn ang="5400000">
                  <a:pos x="wd2" y="hd2"/>
                </a:cxn>
                <a:cxn ang="10800000">
                  <a:pos x="wd2" y="hd2"/>
                </a:cxn>
                <a:cxn ang="16200000">
                  <a:pos x="wd2" y="hd2"/>
                </a:cxn>
              </a:cxnLst>
              <a:rect l="0" t="0" r="r" b="b"/>
              <a:pathLst>
                <a:path w="21600" h="21600" extrusionOk="0">
                  <a:moveTo>
                    <a:pt x="0" y="4430"/>
                  </a:moveTo>
                  <a:lnTo>
                    <a:pt x="10800" y="0"/>
                  </a:lnTo>
                  <a:lnTo>
                    <a:pt x="21600" y="4430"/>
                  </a:lnTo>
                  <a:lnTo>
                    <a:pt x="16200" y="4430"/>
                  </a:lnTo>
                  <a:lnTo>
                    <a:pt x="16200" y="21600"/>
                  </a:lnTo>
                  <a:lnTo>
                    <a:pt x="5400" y="21600"/>
                  </a:lnTo>
                  <a:lnTo>
                    <a:pt x="5400" y="4430"/>
                  </a:lnTo>
                  <a:close/>
                </a:path>
              </a:pathLst>
            </a:custGeom>
            <a:solidFill>
              <a:srgbClr val="FF0000"/>
            </a:solidFill>
            <a:ln w="3175" cap="flat">
              <a:solidFill>
                <a:srgbClr val="FF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sp>
          <p:nvSpPr>
            <p:cNvPr id="12" name="Shape 366"/>
            <p:cNvSpPr/>
            <p:nvPr/>
          </p:nvSpPr>
          <p:spPr>
            <a:xfrm flipV="1">
              <a:off x="3400948" y="294676"/>
              <a:ext cx="5863" cy="2113676"/>
            </a:xfrm>
            <a:prstGeom prst="line">
              <a:avLst/>
            </a:prstGeom>
            <a:noFill/>
            <a:ln w="25400" cap="flat">
              <a:solidFill>
                <a:srgbClr val="00B050"/>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13" name="Shape 367"/>
            <p:cNvSpPr/>
            <p:nvPr/>
          </p:nvSpPr>
          <p:spPr>
            <a:xfrm>
              <a:off x="3390787" y="434236"/>
              <a:ext cx="943709"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defRPr b="1">
                  <a:solidFill>
                    <a:srgbClr val="00B050"/>
                  </a:solidFill>
                </a:defRPr>
              </a:lvl1pPr>
            </a:lstStyle>
            <a:p>
              <a:pPr lvl="0">
                <a:defRPr b="0">
                  <a:solidFill>
                    <a:srgbClr val="000000"/>
                  </a:solidFill>
                </a:defRPr>
              </a:pPr>
              <a:r>
                <a:rPr b="1">
                  <a:solidFill>
                    <a:srgbClr val="00B050"/>
                  </a:solidFill>
                </a:rPr>
                <a:t>3Qx=64</a:t>
              </a:r>
            </a:p>
          </p:txBody>
        </p:sp>
        <p:sp>
          <p:nvSpPr>
            <p:cNvPr id="14" name="Shape 368"/>
            <p:cNvSpPr/>
            <p:nvPr/>
          </p:nvSpPr>
          <p:spPr>
            <a:xfrm>
              <a:off x="1237388" y="999752"/>
              <a:ext cx="229381" cy="627184"/>
            </a:xfrm>
            <a:custGeom>
              <a:avLst/>
              <a:gdLst/>
              <a:ahLst/>
              <a:cxnLst>
                <a:cxn ang="0">
                  <a:pos x="wd2" y="hd2"/>
                </a:cxn>
                <a:cxn ang="5400000">
                  <a:pos x="wd2" y="hd2"/>
                </a:cxn>
                <a:cxn ang="10800000">
                  <a:pos x="wd2" y="hd2"/>
                </a:cxn>
                <a:cxn ang="16200000">
                  <a:pos x="wd2" y="hd2"/>
                </a:cxn>
              </a:cxnLst>
              <a:rect l="0" t="0" r="r" b="b"/>
              <a:pathLst>
                <a:path w="21600" h="21600" extrusionOk="0">
                  <a:moveTo>
                    <a:pt x="0" y="17650"/>
                  </a:moveTo>
                  <a:lnTo>
                    <a:pt x="5400" y="17650"/>
                  </a:lnTo>
                  <a:lnTo>
                    <a:pt x="5400" y="0"/>
                  </a:lnTo>
                  <a:lnTo>
                    <a:pt x="16200" y="0"/>
                  </a:lnTo>
                  <a:lnTo>
                    <a:pt x="16200" y="17650"/>
                  </a:lnTo>
                  <a:lnTo>
                    <a:pt x="21600" y="17650"/>
                  </a:lnTo>
                  <a:lnTo>
                    <a:pt x="10800" y="21600"/>
                  </a:lnTo>
                  <a:close/>
                </a:path>
              </a:pathLst>
            </a:custGeom>
            <a:solidFill>
              <a:srgbClr val="FF0000"/>
            </a:solidFill>
            <a:ln w="3175" cap="flat">
              <a:solidFill>
                <a:srgbClr val="FF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sp>
          <p:nvSpPr>
            <p:cNvPr id="15" name="Shape 369"/>
            <p:cNvSpPr/>
            <p:nvPr/>
          </p:nvSpPr>
          <p:spPr>
            <a:xfrm>
              <a:off x="3862642" y="1106681"/>
              <a:ext cx="710654"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p>
              <a:pPr lvl="0"/>
              <a:r>
                <a:rPr dirty="0">
                  <a:solidFill>
                    <a:srgbClr val="0000FF"/>
                  </a:solidFill>
                </a:rPr>
                <a:t>①</a:t>
              </a:r>
            </a:p>
          </p:txBody>
        </p:sp>
        <p:sp>
          <p:nvSpPr>
            <p:cNvPr id="16" name="Shape 370"/>
            <p:cNvSpPr/>
            <p:nvPr/>
          </p:nvSpPr>
          <p:spPr>
            <a:xfrm>
              <a:off x="1379927" y="1103958"/>
              <a:ext cx="710654"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p>
              <a:pPr lvl="0"/>
              <a:r>
                <a:rPr dirty="0">
                  <a:solidFill>
                    <a:srgbClr val="0000FF"/>
                  </a:solidFill>
                </a:rPr>
                <a:t>②</a:t>
              </a:r>
            </a:p>
          </p:txBody>
        </p:sp>
      </p:grpSp>
      <p:grpSp>
        <p:nvGrpSpPr>
          <p:cNvPr id="18" name="Group 402"/>
          <p:cNvGrpSpPr/>
          <p:nvPr/>
        </p:nvGrpSpPr>
        <p:grpSpPr>
          <a:xfrm>
            <a:off x="138571" y="898147"/>
            <a:ext cx="4132491" cy="2772025"/>
            <a:chOff x="23856" y="-29707"/>
            <a:chExt cx="4132489" cy="2772024"/>
          </a:xfrm>
        </p:grpSpPr>
        <p:grpSp>
          <p:nvGrpSpPr>
            <p:cNvPr id="19" name="Group 398"/>
            <p:cNvGrpSpPr/>
            <p:nvPr/>
          </p:nvGrpSpPr>
          <p:grpSpPr>
            <a:xfrm>
              <a:off x="23856" y="129262"/>
              <a:ext cx="4132489" cy="2613055"/>
              <a:chOff x="23856" y="0"/>
              <a:chExt cx="4132488" cy="2613054"/>
            </a:xfrm>
          </p:grpSpPr>
          <p:pic>
            <p:nvPicPr>
              <p:cNvPr id="23" name="image6.png"/>
              <p:cNvPicPr/>
              <p:nvPr/>
            </p:nvPicPr>
            <p:blipFill>
              <a:blip r:embed="rId4">
                <a:extLst/>
              </a:blip>
              <a:stretch>
                <a:fillRect/>
              </a:stretch>
            </p:blipFill>
            <p:spPr>
              <a:xfrm>
                <a:off x="619176" y="84165"/>
                <a:ext cx="3264695" cy="2528889"/>
              </a:xfrm>
              <a:prstGeom prst="rect">
                <a:avLst/>
              </a:prstGeom>
              <a:ln w="12700" cap="flat">
                <a:noFill/>
                <a:miter lim="400000"/>
              </a:ln>
              <a:effectLst/>
            </p:spPr>
          </p:pic>
          <p:grpSp>
            <p:nvGrpSpPr>
              <p:cNvPr id="24" name="Group 397"/>
              <p:cNvGrpSpPr/>
              <p:nvPr/>
            </p:nvGrpSpPr>
            <p:grpSpPr>
              <a:xfrm>
                <a:off x="23856" y="0"/>
                <a:ext cx="4132488" cy="2446238"/>
                <a:chOff x="23856" y="0"/>
                <a:chExt cx="4132487" cy="2446237"/>
              </a:xfrm>
            </p:grpSpPr>
            <p:sp>
              <p:nvSpPr>
                <p:cNvPr id="25" name="Shape 374"/>
                <p:cNvSpPr/>
                <p:nvPr/>
              </p:nvSpPr>
              <p:spPr>
                <a:xfrm>
                  <a:off x="1265423" y="0"/>
                  <a:ext cx="2140889" cy="145384"/>
                </a:xfrm>
                <a:prstGeom prst="rect">
                  <a:avLst/>
                </a:prstGeom>
                <a:solidFill>
                  <a:srgbClr val="FFFFFF"/>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26" name="Shape 375"/>
                <p:cNvSpPr/>
                <p:nvPr/>
              </p:nvSpPr>
              <p:spPr>
                <a:xfrm flipH="1">
                  <a:off x="2810373" y="151346"/>
                  <a:ext cx="1" cy="2224378"/>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27" name="Shape 376"/>
                <p:cNvSpPr/>
                <p:nvPr/>
              </p:nvSpPr>
              <p:spPr>
                <a:xfrm>
                  <a:off x="982130" y="152101"/>
                  <a:ext cx="2722357" cy="1137239"/>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28" name="Shape 377"/>
                <p:cNvSpPr/>
                <p:nvPr/>
              </p:nvSpPr>
              <p:spPr>
                <a:xfrm>
                  <a:off x="986665" y="175200"/>
                  <a:ext cx="2765768" cy="2213435"/>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29" name="Shape 378"/>
                <p:cNvSpPr/>
                <p:nvPr/>
              </p:nvSpPr>
              <p:spPr>
                <a:xfrm flipV="1">
                  <a:off x="997066" y="210981"/>
                  <a:ext cx="2707421" cy="2164743"/>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30" name="Shape 379"/>
                <p:cNvSpPr/>
                <p:nvPr/>
              </p:nvSpPr>
              <p:spPr>
                <a:xfrm>
                  <a:off x="997066" y="151346"/>
                  <a:ext cx="2755368" cy="29820"/>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31" name="Shape 380"/>
                <p:cNvSpPr/>
                <p:nvPr/>
              </p:nvSpPr>
              <p:spPr>
                <a:xfrm rot="2297069">
                  <a:off x="697479" y="718415"/>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a:solidFill>
                        <a:srgbClr val="0000FF"/>
                      </a:solidFill>
                    </a:rPr>
                    <a:t>2Qx + 2Qy = 85</a:t>
                  </a:r>
                </a:p>
              </p:txBody>
            </p:sp>
            <p:sp>
              <p:nvSpPr>
                <p:cNvPr id="32" name="Shape 381"/>
                <p:cNvSpPr/>
                <p:nvPr/>
              </p:nvSpPr>
              <p:spPr>
                <a:xfrm rot="19232435">
                  <a:off x="2444938" y="493816"/>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Qy = 0</a:t>
                  </a:r>
                </a:p>
              </p:txBody>
            </p:sp>
            <p:sp>
              <p:nvSpPr>
                <p:cNvPr id="33" name="Shape 382"/>
                <p:cNvSpPr/>
                <p:nvPr/>
              </p:nvSpPr>
              <p:spPr>
                <a:xfrm>
                  <a:off x="1802666" y="500829"/>
                  <a:ext cx="65876" cy="81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3175" cap="flat">
                  <a:solidFill>
                    <a:srgbClr val="00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sp>
              <p:nvSpPr>
                <p:cNvPr id="34" name="Shape 383"/>
                <p:cNvSpPr/>
                <p:nvPr/>
              </p:nvSpPr>
              <p:spPr>
                <a:xfrm flipV="1">
                  <a:off x="997066" y="1345922"/>
                  <a:ext cx="2707421" cy="1029802"/>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35" name="Shape 384"/>
                <p:cNvSpPr/>
                <p:nvPr/>
              </p:nvSpPr>
              <p:spPr>
                <a:xfrm rot="20411360">
                  <a:off x="1427234" y="1838203"/>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- 2Qy = -21</a:t>
                  </a:r>
                </a:p>
              </p:txBody>
            </p:sp>
            <p:sp>
              <p:nvSpPr>
                <p:cNvPr id="36" name="Shape 385"/>
                <p:cNvSpPr/>
                <p:nvPr/>
              </p:nvSpPr>
              <p:spPr>
                <a:xfrm flipH="1" flipV="1">
                  <a:off x="982130" y="146241"/>
                  <a:ext cx="9072" cy="2242394"/>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37" name="Shape 386"/>
                <p:cNvSpPr/>
                <p:nvPr/>
              </p:nvSpPr>
              <p:spPr>
                <a:xfrm flipV="1">
                  <a:off x="993813" y="2383492"/>
                  <a:ext cx="2772853" cy="2"/>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38" name="Shape 387"/>
                <p:cNvSpPr/>
                <p:nvPr/>
              </p:nvSpPr>
              <p:spPr>
                <a:xfrm>
                  <a:off x="1821095" y="2099990"/>
                  <a:ext cx="1335474"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Qy = 21</a:t>
                  </a:r>
                </a:p>
              </p:txBody>
            </p:sp>
            <p:sp>
              <p:nvSpPr>
                <p:cNvPr id="39" name="Shape 388"/>
                <p:cNvSpPr/>
                <p:nvPr/>
              </p:nvSpPr>
              <p:spPr>
                <a:xfrm rot="16200000">
                  <a:off x="418996" y="1145817"/>
                  <a:ext cx="1377396"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21</a:t>
                  </a:r>
                </a:p>
              </p:txBody>
            </p:sp>
            <p:sp>
              <p:nvSpPr>
                <p:cNvPr id="40" name="Shape 389"/>
                <p:cNvSpPr/>
                <p:nvPr/>
              </p:nvSpPr>
              <p:spPr>
                <a:xfrm>
                  <a:off x="3114229" y="508723"/>
                  <a:ext cx="65877" cy="81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3175" cap="flat">
                  <a:solidFill>
                    <a:srgbClr val="00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grpSp>
              <p:nvGrpSpPr>
                <p:cNvPr id="41" name="Group 392"/>
                <p:cNvGrpSpPr/>
                <p:nvPr/>
              </p:nvGrpSpPr>
              <p:grpSpPr>
                <a:xfrm>
                  <a:off x="1312343" y="347958"/>
                  <a:ext cx="1984884" cy="1752050"/>
                  <a:chOff x="23856" y="29057"/>
                  <a:chExt cx="1984883" cy="1752049"/>
                </a:xfrm>
              </p:grpSpPr>
              <p:sp>
                <p:nvSpPr>
                  <p:cNvPr id="46" name="Shape 390"/>
                  <p:cNvSpPr/>
                  <p:nvPr/>
                </p:nvSpPr>
                <p:spPr>
                  <a:xfrm rot="13836826">
                    <a:off x="299086" y="823371"/>
                    <a:ext cx="486055" cy="942041"/>
                  </a:xfrm>
                  <a:prstGeom prst="triangle">
                    <a:avLst/>
                  </a:prstGeom>
                  <a:solidFill>
                    <a:srgbClr val="808080">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47" name="Shape 391"/>
                  <p:cNvSpPr/>
                  <p:nvPr/>
                </p:nvSpPr>
                <p:spPr>
                  <a:xfrm rot="3036826">
                    <a:off x="1137316" y="-7326"/>
                    <a:ext cx="486055" cy="1227051"/>
                  </a:xfrm>
                  <a:prstGeom prst="triangle">
                    <a:avLst/>
                  </a:prstGeom>
                  <a:solidFill>
                    <a:srgbClr val="808080">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grpSp>
            <p:grpSp>
              <p:nvGrpSpPr>
                <p:cNvPr id="42" name="Group 395"/>
                <p:cNvGrpSpPr/>
                <p:nvPr/>
              </p:nvGrpSpPr>
              <p:grpSpPr>
                <a:xfrm>
                  <a:off x="23856" y="345950"/>
                  <a:ext cx="1984883" cy="1752051"/>
                  <a:chOff x="23856" y="29057"/>
                  <a:chExt cx="1984882" cy="1752049"/>
                </a:xfrm>
              </p:grpSpPr>
              <p:sp>
                <p:nvSpPr>
                  <p:cNvPr id="44" name="Shape 393"/>
                  <p:cNvSpPr/>
                  <p:nvPr/>
                </p:nvSpPr>
                <p:spPr>
                  <a:xfrm rot="13836826">
                    <a:off x="299086" y="823371"/>
                    <a:ext cx="486055" cy="942042"/>
                  </a:xfrm>
                  <a:prstGeom prst="triangle">
                    <a:avLst/>
                  </a:prstGeom>
                  <a:solidFill>
                    <a:srgbClr val="BDD7EE">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45" name="Shape 394"/>
                  <p:cNvSpPr/>
                  <p:nvPr/>
                </p:nvSpPr>
                <p:spPr>
                  <a:xfrm rot="3036826">
                    <a:off x="1137315" y="-7327"/>
                    <a:ext cx="486055" cy="1227052"/>
                  </a:xfrm>
                  <a:prstGeom prst="triangle">
                    <a:avLst/>
                  </a:prstGeom>
                  <a:solidFill>
                    <a:srgbClr val="BDD7EE">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grpSp>
            <p:sp>
              <p:nvSpPr>
                <p:cNvPr id="43" name="Shape 396"/>
                <p:cNvSpPr/>
                <p:nvPr/>
              </p:nvSpPr>
              <p:spPr>
                <a:xfrm flipH="1">
                  <a:off x="1820745" y="535790"/>
                  <a:ext cx="1322271" cy="13475"/>
                </a:xfrm>
                <a:prstGeom prst="line">
                  <a:avLst/>
                </a:prstGeom>
                <a:noFill/>
                <a:ln w="38100" cap="flat">
                  <a:solidFill>
                    <a:srgbClr val="000000"/>
                  </a:solidFill>
                  <a:prstDash val="sysDot"/>
                  <a:miter lim="800000"/>
                  <a:tailEnd type="triangle" w="med" len="med"/>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grpSp>
        </p:grpSp>
        <p:sp>
          <p:nvSpPr>
            <p:cNvPr id="20" name="Shape 399"/>
            <p:cNvSpPr/>
            <p:nvPr/>
          </p:nvSpPr>
          <p:spPr>
            <a:xfrm rot="1328049">
              <a:off x="809207" y="429982"/>
              <a:ext cx="2264742"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a:solidFill>
                    <a:srgbClr val="0000FF"/>
                  </a:solidFill>
                </a:rPr>
                <a:t>Qx + 2Qy = 64</a:t>
              </a:r>
            </a:p>
          </p:txBody>
        </p:sp>
        <p:sp>
          <p:nvSpPr>
            <p:cNvPr id="21" name="Shape 400"/>
            <p:cNvSpPr/>
            <p:nvPr/>
          </p:nvSpPr>
          <p:spPr>
            <a:xfrm rot="5400000">
              <a:off x="2324414" y="1575578"/>
              <a:ext cx="1262206"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dirty="0">
                  <a:solidFill>
                    <a:srgbClr val="0000FF"/>
                  </a:solidFill>
                </a:rPr>
                <a:t>3Qx = 64</a:t>
              </a:r>
            </a:p>
          </p:txBody>
        </p:sp>
        <p:sp>
          <p:nvSpPr>
            <p:cNvPr id="22" name="Shape 401"/>
            <p:cNvSpPr/>
            <p:nvPr/>
          </p:nvSpPr>
          <p:spPr>
            <a:xfrm>
              <a:off x="1025437" y="-29707"/>
              <a:ext cx="2264743"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dirty="0">
                  <a:solidFill>
                    <a:srgbClr val="0000FF"/>
                  </a:solidFill>
                </a:rPr>
                <a:t>2Qy = 43</a:t>
              </a:r>
            </a:p>
          </p:txBody>
        </p:sp>
      </p:grpSp>
      <p:sp>
        <p:nvSpPr>
          <p:cNvPr id="48" name="Shape 403"/>
          <p:cNvSpPr/>
          <p:nvPr/>
        </p:nvSpPr>
        <p:spPr>
          <a:xfrm>
            <a:off x="3220844" y="3639892"/>
            <a:ext cx="5923157" cy="815846"/>
          </a:xfrm>
          <a:prstGeom prst="rect">
            <a:avLst/>
          </a:prstGeom>
          <a:ln w="12700">
            <a:miter lim="400000"/>
          </a:ln>
          <a:extLst>
            <a:ext uri="{C572A759-6A51-4108-AA02-DFA0A04FC94B}">
              <ma14:wrappingTextBoxFlag xmlns:ma14="http://schemas.microsoft.com/office/mac/drawingml/2011/main" val="1"/>
            </a:ext>
          </a:extLst>
        </p:spPr>
        <p:txBody>
          <a:bodyPr wrap="square" lIns="34210" tIns="34210" rIns="34210" bIns="34210">
            <a:spAutoFit/>
          </a:bodyPr>
          <a:lstStyle/>
          <a:p>
            <a:pPr lvl="0"/>
            <a:r>
              <a:rPr sz="1600" dirty="0">
                <a:solidFill>
                  <a:srgbClr val="0000FF"/>
                </a:solidFill>
                <a:latin typeface="Helvetica"/>
                <a:cs typeface="Helvetica"/>
              </a:rPr>
              <a:t>①　3</a:t>
            </a:r>
            <a:r>
              <a:rPr sz="1600" baseline="29882" dirty="0">
                <a:solidFill>
                  <a:srgbClr val="0000FF"/>
                </a:solidFill>
                <a:latin typeface="Helvetica"/>
                <a:cs typeface="Helvetica"/>
              </a:rPr>
              <a:t>rd</a:t>
            </a:r>
            <a:r>
              <a:rPr sz="1600" dirty="0">
                <a:solidFill>
                  <a:srgbClr val="0000FF"/>
                </a:solidFill>
                <a:latin typeface="Helvetica"/>
                <a:cs typeface="Helvetica"/>
              </a:rPr>
              <a:t> </a:t>
            </a:r>
            <a:r>
              <a:rPr lang="en-US" sz="1600" dirty="0">
                <a:solidFill>
                  <a:srgbClr val="0000FF"/>
                </a:solidFill>
                <a:latin typeface="Helvetica"/>
                <a:cs typeface="Helvetica"/>
              </a:rPr>
              <a:t>Integer </a:t>
            </a:r>
            <a:r>
              <a:rPr sz="1600" dirty="0">
                <a:solidFill>
                  <a:srgbClr val="0000FF"/>
                </a:solidFill>
                <a:latin typeface="Helvetica"/>
                <a:cs typeface="Helvetica"/>
              </a:rPr>
              <a:t>resonance correction (3Qx=64) by Trim-Sext.</a:t>
            </a:r>
          </a:p>
          <a:p>
            <a:pPr lvl="0"/>
            <a:r>
              <a:rPr sz="1600" dirty="0">
                <a:solidFill>
                  <a:srgbClr val="0000FF"/>
                </a:solidFill>
                <a:latin typeface="Helvetica"/>
                <a:cs typeface="Helvetica"/>
              </a:rPr>
              <a:t>②　</a:t>
            </a:r>
            <a:r>
              <a:rPr lang="en-US" altLang="ja-JP" sz="1600" dirty="0">
                <a:solidFill>
                  <a:srgbClr val="0000FF"/>
                </a:solidFill>
                <a:latin typeface="Helvetica"/>
                <a:cs typeface="Helvetica"/>
              </a:rPr>
              <a:t>Larger tune spread and c</a:t>
            </a:r>
            <a:r>
              <a:rPr sz="1600" dirty="0">
                <a:solidFill>
                  <a:srgbClr val="0000FF"/>
                </a:solidFill>
                <a:latin typeface="Helvetica"/>
                <a:cs typeface="Helvetica"/>
              </a:rPr>
              <a:t>rossing integer resonance (Qx=21) and</a:t>
            </a:r>
          </a:p>
        </p:txBody>
      </p:sp>
      <p:sp>
        <p:nvSpPr>
          <p:cNvPr id="52" name="テキスト ボックス 51"/>
          <p:cNvSpPr txBox="1"/>
          <p:nvPr/>
        </p:nvSpPr>
        <p:spPr>
          <a:xfrm>
            <a:off x="1" y="647700"/>
            <a:ext cx="3511896" cy="373659"/>
          </a:xfrm>
          <a:prstGeom prst="rect">
            <a:avLst/>
          </a:prstGeom>
          <a:noFill/>
        </p:spPr>
        <p:txBody>
          <a:bodyPr wrap="none" lIns="91227" tIns="45614" rIns="91227" bIns="45614" rtlCol="0">
            <a:spAutoFit/>
          </a:bodyPr>
          <a:lstStyle/>
          <a:p>
            <a:r>
              <a:rPr kumimoji="1" lang="en-US" altLang="ja-JP" u="sng" dirty="0" smtClean="0">
                <a:solidFill>
                  <a:srgbClr val="008000"/>
                </a:solidFill>
                <a:latin typeface="Helvetica"/>
                <a:cs typeface="Helvetica"/>
              </a:rPr>
              <a:t>Horizontal tune survey at 3 </a:t>
            </a:r>
            <a:r>
              <a:rPr kumimoji="1" lang="en-US" altLang="ja-JP" u="sng" dirty="0" err="1" smtClean="0">
                <a:solidFill>
                  <a:srgbClr val="008000"/>
                </a:solidFill>
                <a:latin typeface="Helvetica"/>
                <a:cs typeface="Helvetica"/>
              </a:rPr>
              <a:t>GeV</a:t>
            </a:r>
            <a:endParaRPr kumimoji="1" lang="ja-JP" altLang="en-US" u="sng" dirty="0">
              <a:solidFill>
                <a:srgbClr val="008000"/>
              </a:solidFill>
              <a:latin typeface="Helvetica"/>
              <a:cs typeface="Helvetica"/>
            </a:endParaRPr>
          </a:p>
        </p:txBody>
      </p:sp>
      <p:sp>
        <p:nvSpPr>
          <p:cNvPr id="53" name="Shape 359"/>
          <p:cNvSpPr>
            <a:spLocks noGrp="1"/>
          </p:cNvSpPr>
          <p:nvPr>
            <p:ph type="sldNum" sz="quarter" idx="4294967295"/>
          </p:nvPr>
        </p:nvSpPr>
        <p:spPr>
          <a:xfrm>
            <a:off x="4474549" y="6669487"/>
            <a:ext cx="220302" cy="152401"/>
          </a:xfrm>
          <a:prstGeom prst="rect">
            <a:avLst/>
          </a:prstGeom>
          <a:extLst>
            <a:ext uri="{C572A759-6A51-4108-AA02-DFA0A04FC94B}">
              <ma14:wrappingTextBoxFlag xmlns:ma14="http://schemas.microsoft.com/office/mac/drawingml/2011/main" val="1"/>
            </a:ext>
          </a:extLst>
        </p:spPr>
        <p:txBody>
          <a:bodyPr wrap="square">
            <a:normAutofit fontScale="25000" lnSpcReduction="20000"/>
          </a:bodyPr>
          <a:lstStyle/>
          <a:p>
            <a:pPr lvl="0">
              <a:defRPr sz="1800"/>
            </a:pPr>
            <a:fld id="{86CB4B4D-7CA3-9044-876B-883B54F8677D}" type="slidenum">
              <a:rPr/>
              <a:t>44</a:t>
            </a:fld>
            <a:endParaRPr/>
          </a:p>
        </p:txBody>
      </p:sp>
      <p:grpSp>
        <p:nvGrpSpPr>
          <p:cNvPr id="55" name="Group 433"/>
          <p:cNvGrpSpPr/>
          <p:nvPr/>
        </p:nvGrpSpPr>
        <p:grpSpPr>
          <a:xfrm>
            <a:off x="666411" y="4067974"/>
            <a:ext cx="3670931" cy="2955468"/>
            <a:chOff x="23856" y="-42407"/>
            <a:chExt cx="3670929" cy="2955467"/>
          </a:xfrm>
        </p:grpSpPr>
        <p:grpSp>
          <p:nvGrpSpPr>
            <p:cNvPr id="56" name="Group 429"/>
            <p:cNvGrpSpPr/>
            <p:nvPr/>
          </p:nvGrpSpPr>
          <p:grpSpPr>
            <a:xfrm>
              <a:off x="23856" y="129262"/>
              <a:ext cx="3670929" cy="2783798"/>
              <a:chOff x="23856" y="0"/>
              <a:chExt cx="3670927" cy="2783796"/>
            </a:xfrm>
          </p:grpSpPr>
          <p:pic>
            <p:nvPicPr>
              <p:cNvPr id="60" name="image6.png"/>
              <p:cNvPicPr/>
              <p:nvPr/>
            </p:nvPicPr>
            <p:blipFill>
              <a:blip r:embed="rId4">
                <a:extLst/>
              </a:blip>
              <a:stretch>
                <a:fillRect/>
              </a:stretch>
            </p:blipFill>
            <p:spPr>
              <a:xfrm>
                <a:off x="157614" y="84165"/>
                <a:ext cx="3264694" cy="2528889"/>
              </a:xfrm>
              <a:prstGeom prst="rect">
                <a:avLst/>
              </a:prstGeom>
              <a:ln w="12700" cap="flat">
                <a:noFill/>
                <a:miter lim="400000"/>
              </a:ln>
              <a:effectLst/>
            </p:spPr>
          </p:pic>
          <p:grpSp>
            <p:nvGrpSpPr>
              <p:cNvPr id="61" name="Group 428"/>
              <p:cNvGrpSpPr/>
              <p:nvPr/>
            </p:nvGrpSpPr>
            <p:grpSpPr>
              <a:xfrm>
                <a:off x="23856" y="0"/>
                <a:ext cx="3670927" cy="2783796"/>
                <a:chOff x="23856" y="0"/>
                <a:chExt cx="3670925" cy="2783795"/>
              </a:xfrm>
            </p:grpSpPr>
            <p:sp>
              <p:nvSpPr>
                <p:cNvPr id="62" name="Shape 405"/>
                <p:cNvSpPr/>
                <p:nvPr/>
              </p:nvSpPr>
              <p:spPr>
                <a:xfrm>
                  <a:off x="803860" y="0"/>
                  <a:ext cx="2140890" cy="145384"/>
                </a:xfrm>
                <a:prstGeom prst="rect">
                  <a:avLst/>
                </a:prstGeom>
                <a:solidFill>
                  <a:srgbClr val="FFFFFF"/>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63" name="Shape 406"/>
                <p:cNvSpPr/>
                <p:nvPr/>
              </p:nvSpPr>
              <p:spPr>
                <a:xfrm flipH="1">
                  <a:off x="2348810" y="151346"/>
                  <a:ext cx="1" cy="2224378"/>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64" name="Shape 407"/>
                <p:cNvSpPr/>
                <p:nvPr/>
              </p:nvSpPr>
              <p:spPr>
                <a:xfrm>
                  <a:off x="520567" y="152101"/>
                  <a:ext cx="2722357" cy="1137239"/>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65" name="Shape 408"/>
                <p:cNvSpPr/>
                <p:nvPr/>
              </p:nvSpPr>
              <p:spPr>
                <a:xfrm>
                  <a:off x="525102" y="175200"/>
                  <a:ext cx="2765768" cy="2213435"/>
                </a:xfrm>
                <a:prstGeom prst="line">
                  <a:avLst/>
                </a:prstGeom>
                <a:noFill/>
                <a:ln w="254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66" name="Shape 409"/>
                <p:cNvSpPr/>
                <p:nvPr/>
              </p:nvSpPr>
              <p:spPr>
                <a:xfrm flipV="1">
                  <a:off x="535503" y="210981"/>
                  <a:ext cx="2707421" cy="2164743"/>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67" name="Shape 410"/>
                <p:cNvSpPr/>
                <p:nvPr/>
              </p:nvSpPr>
              <p:spPr>
                <a:xfrm>
                  <a:off x="535503" y="151346"/>
                  <a:ext cx="2755368" cy="29820"/>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68" name="Shape 411"/>
                <p:cNvSpPr/>
                <p:nvPr/>
              </p:nvSpPr>
              <p:spPr>
                <a:xfrm rot="2297069">
                  <a:off x="235916" y="718415"/>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a:solidFill>
                        <a:srgbClr val="0000FF"/>
                      </a:solidFill>
                    </a:rPr>
                    <a:t>2Qx + 2Qy = 85</a:t>
                  </a:r>
                </a:p>
              </p:txBody>
            </p:sp>
            <p:sp>
              <p:nvSpPr>
                <p:cNvPr id="69" name="Shape 412"/>
                <p:cNvSpPr/>
                <p:nvPr/>
              </p:nvSpPr>
              <p:spPr>
                <a:xfrm rot="19232435">
                  <a:off x="1983376" y="493816"/>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Qy = 0</a:t>
                  </a:r>
                </a:p>
              </p:txBody>
            </p:sp>
            <p:sp>
              <p:nvSpPr>
                <p:cNvPr id="70" name="Shape 413"/>
                <p:cNvSpPr/>
                <p:nvPr/>
              </p:nvSpPr>
              <p:spPr>
                <a:xfrm>
                  <a:off x="1798305" y="500829"/>
                  <a:ext cx="65877" cy="810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3175" cap="flat">
                  <a:solidFill>
                    <a:srgbClr val="00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sp>
              <p:nvSpPr>
                <p:cNvPr id="71" name="Shape 414"/>
                <p:cNvSpPr/>
                <p:nvPr/>
              </p:nvSpPr>
              <p:spPr>
                <a:xfrm flipV="1">
                  <a:off x="535503" y="1345922"/>
                  <a:ext cx="2707421" cy="1029802"/>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72" name="Shape 415"/>
                <p:cNvSpPr/>
                <p:nvPr/>
              </p:nvSpPr>
              <p:spPr>
                <a:xfrm rot="20411360">
                  <a:off x="965671" y="1838203"/>
                  <a:ext cx="1711405"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- 2Qy = -21</a:t>
                  </a:r>
                </a:p>
              </p:txBody>
            </p:sp>
            <p:sp>
              <p:nvSpPr>
                <p:cNvPr id="73" name="Shape 416"/>
                <p:cNvSpPr/>
                <p:nvPr/>
              </p:nvSpPr>
              <p:spPr>
                <a:xfrm flipH="1" flipV="1">
                  <a:off x="520567" y="146241"/>
                  <a:ext cx="9072" cy="2242394"/>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74" name="Shape 417"/>
                <p:cNvSpPr/>
                <p:nvPr/>
              </p:nvSpPr>
              <p:spPr>
                <a:xfrm flipV="1">
                  <a:off x="532250" y="2383492"/>
                  <a:ext cx="2772853" cy="2"/>
                </a:xfrm>
                <a:prstGeom prst="line">
                  <a:avLst/>
                </a:prstGeom>
                <a:noFill/>
                <a:ln w="50800" cap="flat">
                  <a:solidFill>
                    <a:srgbClr val="0000FF"/>
                  </a:solidFill>
                  <a:prstDash val="sysDash"/>
                  <a:miter lim="800000"/>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sp>
              <p:nvSpPr>
                <p:cNvPr id="75" name="Shape 418"/>
                <p:cNvSpPr/>
                <p:nvPr/>
              </p:nvSpPr>
              <p:spPr>
                <a:xfrm>
                  <a:off x="1359532" y="2099990"/>
                  <a:ext cx="1335474"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Qy = 21</a:t>
                  </a:r>
                </a:p>
              </p:txBody>
            </p:sp>
            <p:sp>
              <p:nvSpPr>
                <p:cNvPr id="76" name="Shape 419"/>
                <p:cNvSpPr/>
                <p:nvPr/>
              </p:nvSpPr>
              <p:spPr>
                <a:xfrm rot="16200000">
                  <a:off x="-42567" y="1145816"/>
                  <a:ext cx="1377396" cy="3462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i="1">
                      <a:solidFill>
                        <a:srgbClr val="0000FF"/>
                      </a:solidFill>
                    </a:defRPr>
                  </a:lvl1pPr>
                </a:lstStyle>
                <a:p>
                  <a:pPr lvl="0">
                    <a:defRPr sz="1800" b="0" i="0">
                      <a:solidFill>
                        <a:srgbClr val="000000"/>
                      </a:solidFill>
                    </a:defRPr>
                  </a:pPr>
                  <a:r>
                    <a:rPr/>
                    <a:t>Qx = 21</a:t>
                  </a:r>
                </a:p>
              </p:txBody>
            </p:sp>
            <p:sp>
              <p:nvSpPr>
                <p:cNvPr id="77" name="Shape 420"/>
                <p:cNvSpPr/>
                <p:nvPr/>
              </p:nvSpPr>
              <p:spPr>
                <a:xfrm>
                  <a:off x="1806490" y="1211600"/>
                  <a:ext cx="65877" cy="810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3175" cap="flat">
                  <a:solidFill>
                    <a:srgbClr val="000000"/>
                  </a:solidFill>
                  <a:prstDash val="solid"/>
                  <a:miter lim="800000"/>
                </a:ln>
                <a:effectLst/>
              </p:spPr>
              <p:txBody>
                <a:bodyPr wrap="square" lIns="34289" tIns="34289" rIns="34289" bIns="34289" numCol="1" anchor="ctr">
                  <a:noAutofit/>
                </a:bodyPr>
                <a:lstStyle/>
                <a:p>
                  <a:pPr lvl="0" algn="ctr">
                    <a:defRPr>
                      <a:solidFill>
                        <a:srgbClr val="FFFFFF"/>
                      </a:solidFill>
                    </a:defRPr>
                  </a:pPr>
                  <a:endParaRPr/>
                </a:p>
              </p:txBody>
            </p:sp>
            <p:grpSp>
              <p:nvGrpSpPr>
                <p:cNvPr id="78" name="Group 423"/>
                <p:cNvGrpSpPr/>
                <p:nvPr/>
              </p:nvGrpSpPr>
              <p:grpSpPr>
                <a:xfrm>
                  <a:off x="23856" y="1031745"/>
                  <a:ext cx="1984885" cy="1752050"/>
                  <a:chOff x="23856" y="29057"/>
                  <a:chExt cx="1984883" cy="1752049"/>
                </a:xfrm>
              </p:grpSpPr>
              <p:sp>
                <p:nvSpPr>
                  <p:cNvPr id="83" name="Shape 421"/>
                  <p:cNvSpPr/>
                  <p:nvPr/>
                </p:nvSpPr>
                <p:spPr>
                  <a:xfrm rot="13836826">
                    <a:off x="299086" y="823371"/>
                    <a:ext cx="486055" cy="942041"/>
                  </a:xfrm>
                  <a:prstGeom prst="triangle">
                    <a:avLst/>
                  </a:prstGeom>
                  <a:solidFill>
                    <a:srgbClr val="808080">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84" name="Shape 422"/>
                  <p:cNvSpPr/>
                  <p:nvPr/>
                </p:nvSpPr>
                <p:spPr>
                  <a:xfrm rot="3036826">
                    <a:off x="1137316" y="-7326"/>
                    <a:ext cx="486055" cy="1227051"/>
                  </a:xfrm>
                  <a:prstGeom prst="triangle">
                    <a:avLst/>
                  </a:prstGeom>
                  <a:solidFill>
                    <a:srgbClr val="808080">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grpSp>
            <p:grpSp>
              <p:nvGrpSpPr>
                <p:cNvPr id="79" name="Group 426"/>
                <p:cNvGrpSpPr/>
                <p:nvPr/>
              </p:nvGrpSpPr>
              <p:grpSpPr>
                <a:xfrm>
                  <a:off x="25230" y="334397"/>
                  <a:ext cx="1984883" cy="1752050"/>
                  <a:chOff x="23856" y="29057"/>
                  <a:chExt cx="1984881" cy="1752049"/>
                </a:xfrm>
              </p:grpSpPr>
              <p:sp>
                <p:nvSpPr>
                  <p:cNvPr id="81" name="Shape 424"/>
                  <p:cNvSpPr/>
                  <p:nvPr/>
                </p:nvSpPr>
                <p:spPr>
                  <a:xfrm rot="13836826">
                    <a:off x="299086" y="823371"/>
                    <a:ext cx="486055" cy="942042"/>
                  </a:xfrm>
                  <a:prstGeom prst="triangle">
                    <a:avLst/>
                  </a:prstGeom>
                  <a:solidFill>
                    <a:srgbClr val="BDD7EE">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sp>
                <p:nvSpPr>
                  <p:cNvPr id="82" name="Shape 425"/>
                  <p:cNvSpPr/>
                  <p:nvPr/>
                </p:nvSpPr>
                <p:spPr>
                  <a:xfrm rot="3036826">
                    <a:off x="1137314" y="-7327"/>
                    <a:ext cx="486055" cy="1227052"/>
                  </a:xfrm>
                  <a:prstGeom prst="triangle">
                    <a:avLst/>
                  </a:prstGeom>
                  <a:solidFill>
                    <a:srgbClr val="BDD7EE">
                      <a:alpha val="60000"/>
                    </a:srgbClr>
                  </a:solidFill>
                  <a:ln w="12700" cap="flat">
                    <a:noFill/>
                    <a:miter lim="400000"/>
                  </a:ln>
                  <a:effectLst/>
                </p:spPr>
                <p:txBody>
                  <a:bodyPr wrap="square" lIns="34289" tIns="34289" rIns="34289" bIns="34289" numCol="1" anchor="ctr">
                    <a:noAutofit/>
                  </a:bodyPr>
                  <a:lstStyle/>
                  <a:p>
                    <a:pPr lvl="0" algn="ctr">
                      <a:defRPr>
                        <a:solidFill>
                          <a:srgbClr val="FFFFFF"/>
                        </a:solidFill>
                      </a:defRPr>
                    </a:pPr>
                    <a:endParaRPr/>
                  </a:p>
                </p:txBody>
              </p:sp>
            </p:grpSp>
            <p:sp>
              <p:nvSpPr>
                <p:cNvPr id="80" name="Shape 427"/>
                <p:cNvSpPr/>
                <p:nvPr/>
              </p:nvSpPr>
              <p:spPr>
                <a:xfrm>
                  <a:off x="1835460" y="533847"/>
                  <a:ext cx="2102" cy="697067"/>
                </a:xfrm>
                <a:prstGeom prst="line">
                  <a:avLst/>
                </a:prstGeom>
                <a:noFill/>
                <a:ln w="38100" cap="flat">
                  <a:solidFill>
                    <a:srgbClr val="000000"/>
                  </a:solidFill>
                  <a:prstDash val="sysDot"/>
                  <a:miter lim="800000"/>
                  <a:tailEnd type="triangle" w="med" len="med"/>
                </a:ln>
                <a:effectLst/>
              </p:spPr>
              <p:txBody>
                <a:bodyPr wrap="square" lIns="34289" tIns="34289" rIns="34289" bIns="34289" numCol="1" anchor="t">
                  <a:noAutofit/>
                </a:bodyPr>
                <a:lstStyle/>
                <a:p>
                  <a:pPr defTabSz="456135">
                    <a:defRPr sz="1200">
                      <a:latin typeface="+mj-lt"/>
                      <a:ea typeface="+mj-ea"/>
                      <a:cs typeface="+mj-cs"/>
                      <a:sym typeface="Helvetica"/>
                    </a:defRPr>
                  </a:pPr>
                  <a:endParaRPr/>
                </a:p>
              </p:txBody>
            </p:sp>
          </p:grpSp>
        </p:grpSp>
        <p:sp>
          <p:nvSpPr>
            <p:cNvPr id="57" name="Shape 430"/>
            <p:cNvSpPr/>
            <p:nvPr/>
          </p:nvSpPr>
          <p:spPr>
            <a:xfrm rot="1328049">
              <a:off x="347644" y="429982"/>
              <a:ext cx="2264742"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dirty="0">
                  <a:solidFill>
                    <a:srgbClr val="0000FF"/>
                  </a:solidFill>
                </a:rPr>
                <a:t>Qx + 2Qy = 64</a:t>
              </a:r>
            </a:p>
          </p:txBody>
        </p:sp>
        <p:sp>
          <p:nvSpPr>
            <p:cNvPr id="58" name="Shape 431"/>
            <p:cNvSpPr/>
            <p:nvPr/>
          </p:nvSpPr>
          <p:spPr>
            <a:xfrm rot="5400000">
              <a:off x="1862851" y="1524779"/>
              <a:ext cx="1262206"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dirty="0">
                  <a:solidFill>
                    <a:srgbClr val="0000FF"/>
                  </a:solidFill>
                </a:rPr>
                <a:t>3Qx = 64</a:t>
              </a:r>
            </a:p>
          </p:txBody>
        </p:sp>
        <p:sp>
          <p:nvSpPr>
            <p:cNvPr id="59" name="Shape 432"/>
            <p:cNvSpPr/>
            <p:nvPr/>
          </p:nvSpPr>
          <p:spPr>
            <a:xfrm>
              <a:off x="487674" y="-42407"/>
              <a:ext cx="2264742"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i="1">
                  <a:solidFill>
                    <a:srgbClr val="0000FF"/>
                  </a:solidFill>
                </a:defRPr>
              </a:lvl1pPr>
            </a:lstStyle>
            <a:p>
              <a:pPr lvl="0">
                <a:defRPr i="0">
                  <a:solidFill>
                    <a:srgbClr val="000000"/>
                  </a:solidFill>
                </a:defRPr>
              </a:pPr>
              <a:r>
                <a:rPr i="1" dirty="0">
                  <a:solidFill>
                    <a:srgbClr val="0000FF"/>
                  </a:solidFill>
                </a:rPr>
                <a:t>2Qy = 43</a:t>
              </a:r>
            </a:p>
          </p:txBody>
        </p:sp>
      </p:grpSp>
      <p:grpSp>
        <p:nvGrpSpPr>
          <p:cNvPr id="85" name="Group 440"/>
          <p:cNvGrpSpPr/>
          <p:nvPr/>
        </p:nvGrpSpPr>
        <p:grpSpPr>
          <a:xfrm>
            <a:off x="4214074" y="4535120"/>
            <a:ext cx="4402303" cy="2425287"/>
            <a:chOff x="-30884" y="277200"/>
            <a:chExt cx="4402301" cy="2425285"/>
          </a:xfrm>
        </p:grpSpPr>
        <p:sp>
          <p:nvSpPr>
            <p:cNvPr id="87" name="Shape 435"/>
            <p:cNvSpPr/>
            <p:nvPr/>
          </p:nvSpPr>
          <p:spPr>
            <a:xfrm rot="16200000">
              <a:off x="-894474" y="1182628"/>
              <a:ext cx="2073428"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lvl1pPr>
            </a:lstStyle>
            <a:p>
              <a:pPr lvl="0">
                <a:defRPr sz="1800" b="0"/>
              </a:pPr>
              <a:r>
                <a:rPr dirty="0"/>
                <a:t>Beam survival</a:t>
              </a:r>
            </a:p>
          </p:txBody>
        </p:sp>
        <p:sp>
          <p:nvSpPr>
            <p:cNvPr id="88" name="Shape 436"/>
            <p:cNvSpPr/>
            <p:nvPr/>
          </p:nvSpPr>
          <p:spPr>
            <a:xfrm>
              <a:off x="2065255" y="2356238"/>
              <a:ext cx="2073427"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lvl1pPr>
            </a:lstStyle>
            <a:p>
              <a:pPr lvl="0">
                <a:defRPr sz="1800" b="0"/>
              </a:pPr>
              <a:r>
                <a:rPr lang="en-US" dirty="0"/>
                <a:t>Vertical tune</a:t>
              </a:r>
              <a:endParaRPr dirty="0"/>
            </a:p>
          </p:txBody>
        </p:sp>
        <p:pic>
          <p:nvPicPr>
            <p:cNvPr id="89" name="image8.png"/>
            <p:cNvPicPr/>
            <p:nvPr/>
          </p:nvPicPr>
          <p:blipFill>
            <a:blip r:embed="rId5" cstate="print">
              <a:extLst>
                <a:ext uri="{28A0092B-C50C-407E-A947-70E740481C1C}">
                  <a14:useLocalDpi xmlns:a14="http://schemas.microsoft.com/office/drawing/2010/main"/>
                </a:ext>
              </a:extLst>
            </a:blip>
            <a:stretch>
              <a:fillRect/>
            </a:stretch>
          </p:blipFill>
          <p:spPr>
            <a:xfrm>
              <a:off x="295192" y="277200"/>
              <a:ext cx="4076225" cy="2115266"/>
            </a:xfrm>
            <a:prstGeom prst="rect">
              <a:avLst/>
            </a:prstGeom>
            <a:ln w="12700" cap="flat">
              <a:noFill/>
              <a:miter lim="400000"/>
            </a:ln>
            <a:effectLst/>
          </p:spPr>
        </p:pic>
        <p:sp>
          <p:nvSpPr>
            <p:cNvPr id="90" name="Shape 438"/>
            <p:cNvSpPr/>
            <p:nvPr/>
          </p:nvSpPr>
          <p:spPr>
            <a:xfrm>
              <a:off x="2987499" y="570770"/>
              <a:ext cx="650161"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89" tIns="34289" rIns="34289" bIns="34289" numCol="1" anchor="t">
              <a:spAutoFit/>
            </a:bodyPr>
            <a:lstStyle>
              <a:lvl1pPr>
                <a:defRPr b="1">
                  <a:solidFill>
                    <a:srgbClr val="FF0000"/>
                  </a:solidFill>
                </a:defRPr>
              </a:lvl1pPr>
            </a:lstStyle>
            <a:p>
              <a:pPr lvl="0">
                <a:defRPr b="0">
                  <a:solidFill>
                    <a:srgbClr val="000000"/>
                  </a:solidFill>
                </a:defRPr>
              </a:pPr>
              <a:r>
                <a:rPr b="1" dirty="0">
                  <a:solidFill>
                    <a:srgbClr val="FF0000"/>
                  </a:solidFill>
                </a:rPr>
                <a:t>99.5%</a:t>
              </a:r>
            </a:p>
          </p:txBody>
        </p:sp>
      </p:grpSp>
      <p:sp>
        <p:nvSpPr>
          <p:cNvPr id="93" name="テキスト ボックス 92"/>
          <p:cNvSpPr txBox="1"/>
          <p:nvPr/>
        </p:nvSpPr>
        <p:spPr>
          <a:xfrm>
            <a:off x="25400" y="3784601"/>
            <a:ext cx="3223356" cy="373659"/>
          </a:xfrm>
          <a:prstGeom prst="rect">
            <a:avLst/>
          </a:prstGeom>
          <a:noFill/>
        </p:spPr>
        <p:txBody>
          <a:bodyPr wrap="none" lIns="91227" tIns="45614" rIns="91227" bIns="45614" rtlCol="0">
            <a:spAutoFit/>
          </a:bodyPr>
          <a:lstStyle/>
          <a:p>
            <a:r>
              <a:rPr kumimoji="1" lang="en-US" altLang="ja-JP" u="sng" dirty="0" smtClean="0">
                <a:solidFill>
                  <a:srgbClr val="008000"/>
                </a:solidFill>
                <a:latin typeface="Helvetica"/>
                <a:cs typeface="Helvetica"/>
              </a:rPr>
              <a:t>Vertical tune </a:t>
            </a:r>
            <a:r>
              <a:rPr lang="en-US" altLang="ja-JP" u="sng" dirty="0">
                <a:solidFill>
                  <a:srgbClr val="008000"/>
                </a:solidFill>
                <a:latin typeface="Helvetica"/>
                <a:cs typeface="Helvetica"/>
              </a:rPr>
              <a:t>survey </a:t>
            </a:r>
            <a:r>
              <a:rPr lang="en-US" altLang="ja-JP" u="sng" dirty="0" smtClean="0">
                <a:solidFill>
                  <a:srgbClr val="008000"/>
                </a:solidFill>
                <a:latin typeface="Helvetica"/>
                <a:cs typeface="Helvetica"/>
              </a:rPr>
              <a:t>at </a:t>
            </a:r>
            <a:r>
              <a:rPr lang="en-US" altLang="ja-JP" u="sng" dirty="0">
                <a:solidFill>
                  <a:srgbClr val="008000"/>
                </a:solidFill>
                <a:latin typeface="Helvetica"/>
                <a:cs typeface="Helvetica"/>
              </a:rPr>
              <a:t>3 </a:t>
            </a:r>
            <a:r>
              <a:rPr lang="en-US" altLang="ja-JP" u="sng" dirty="0" err="1" smtClean="0">
                <a:solidFill>
                  <a:srgbClr val="008000"/>
                </a:solidFill>
                <a:latin typeface="Helvetica"/>
                <a:cs typeface="Helvetica"/>
              </a:rPr>
              <a:t>GeV</a:t>
            </a:r>
            <a:endParaRPr lang="ja-JP" altLang="en-US" u="sng" dirty="0">
              <a:solidFill>
                <a:srgbClr val="008000"/>
              </a:solidFill>
              <a:latin typeface="Helvetica"/>
              <a:cs typeface="Helvetica"/>
            </a:endParaRPr>
          </a:p>
        </p:txBody>
      </p:sp>
      <p:cxnSp>
        <p:nvCxnSpPr>
          <p:cNvPr id="95" name="直線矢印コネクタ 94"/>
          <p:cNvCxnSpPr/>
          <p:nvPr/>
        </p:nvCxnSpPr>
        <p:spPr>
          <a:xfrm flipH="1">
            <a:off x="6502400" y="5067300"/>
            <a:ext cx="635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70711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954"/>
            <a:ext cx="8229600" cy="673815"/>
          </a:xfrm>
        </p:spPr>
        <p:style>
          <a:lnRef idx="3">
            <a:schemeClr val="lt1"/>
          </a:lnRef>
          <a:fillRef idx="1">
            <a:schemeClr val="accent3"/>
          </a:fillRef>
          <a:effectRef idx="1">
            <a:schemeClr val="accent3"/>
          </a:effectRef>
          <a:fontRef idx="minor">
            <a:schemeClr val="lt1"/>
          </a:fontRef>
        </p:style>
        <p:txBody>
          <a:bodyPr>
            <a:noAutofit/>
          </a:bodyPr>
          <a:lstStyle/>
          <a:p>
            <a:r>
              <a:rPr lang="en-US" altLang="ja-JP" sz="3200" dirty="0">
                <a:solidFill>
                  <a:srgbClr val="FFFFFF"/>
                </a:solidFill>
                <a:latin typeface="Helvetica"/>
                <a:cs typeface="Helvetica"/>
              </a:rPr>
              <a:t>High Intensity beam study at MR (cont’d) </a:t>
            </a:r>
            <a:endParaRPr lang="ja-JP" altLang="en-US" sz="3200" dirty="0">
              <a:solidFill>
                <a:srgbClr val="FFFFFF"/>
              </a:solidFill>
            </a:endParaRPr>
          </a:p>
        </p:txBody>
      </p:sp>
      <p:grpSp>
        <p:nvGrpSpPr>
          <p:cNvPr id="6" name="Group 457"/>
          <p:cNvGrpSpPr/>
          <p:nvPr/>
        </p:nvGrpSpPr>
        <p:grpSpPr>
          <a:xfrm>
            <a:off x="342295" y="1231803"/>
            <a:ext cx="3742057" cy="3279089"/>
            <a:chOff x="0" y="269310"/>
            <a:chExt cx="3742056" cy="3279087"/>
          </a:xfrm>
        </p:grpSpPr>
        <p:pic>
          <p:nvPicPr>
            <p:cNvPr id="7" name="image9.png"/>
            <p:cNvPicPr/>
            <p:nvPr/>
          </p:nvPicPr>
          <p:blipFill>
            <a:blip r:embed="rId3" cstate="print">
              <a:extLst>
                <a:ext uri="{28A0092B-C50C-407E-A947-70E740481C1C}">
                  <a14:useLocalDpi xmlns:a14="http://schemas.microsoft.com/office/drawing/2010/main"/>
                </a:ext>
              </a:extLst>
            </a:blip>
            <a:stretch>
              <a:fillRect/>
            </a:stretch>
          </p:blipFill>
          <p:spPr>
            <a:xfrm>
              <a:off x="0" y="269310"/>
              <a:ext cx="3640456" cy="1510716"/>
            </a:xfrm>
            <a:prstGeom prst="rect">
              <a:avLst/>
            </a:prstGeom>
            <a:ln w="12700" cap="flat">
              <a:noFill/>
              <a:miter lim="400000"/>
            </a:ln>
            <a:effectLst/>
          </p:spPr>
        </p:pic>
        <p:sp>
          <p:nvSpPr>
            <p:cNvPr id="10" name="Shape 450"/>
            <p:cNvSpPr/>
            <p:nvPr/>
          </p:nvSpPr>
          <p:spPr>
            <a:xfrm>
              <a:off x="742867" y="731697"/>
              <a:ext cx="2579078" cy="6232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solidFill>
                    <a:srgbClr val="FF0000"/>
                  </a:solidFill>
                </a:defRPr>
              </a:lvl1pPr>
            </a:lstStyle>
            <a:p>
              <a:pPr lvl="0">
                <a:defRPr sz="1800" b="0">
                  <a:solidFill>
                    <a:srgbClr val="000000"/>
                  </a:solidFill>
                </a:defRPr>
              </a:pPr>
              <a:r>
                <a:rPr lang="en-US" dirty="0"/>
                <a:t>Beam loss due to the horizontal instability</a:t>
              </a:r>
              <a:endParaRPr dirty="0"/>
            </a:p>
          </p:txBody>
        </p:sp>
        <p:pic>
          <p:nvPicPr>
            <p:cNvPr id="11" name="image10.png"/>
            <p:cNvPicPr/>
            <p:nvPr/>
          </p:nvPicPr>
          <p:blipFill>
            <a:blip r:embed="rId4" cstate="print">
              <a:extLst>
                <a:ext uri="{28A0092B-C50C-407E-A947-70E740481C1C}">
                  <a14:useLocalDpi xmlns:a14="http://schemas.microsoft.com/office/drawing/2010/main"/>
                </a:ext>
              </a:extLst>
            </a:blip>
            <a:stretch>
              <a:fillRect/>
            </a:stretch>
          </p:blipFill>
          <p:spPr>
            <a:xfrm>
              <a:off x="259607" y="1838552"/>
              <a:ext cx="3299041" cy="1709845"/>
            </a:xfrm>
            <a:prstGeom prst="rect">
              <a:avLst/>
            </a:prstGeom>
            <a:ln w="12700" cap="flat">
              <a:noFill/>
              <a:miter lim="400000"/>
            </a:ln>
            <a:effectLst/>
          </p:spPr>
        </p:pic>
        <p:sp>
          <p:nvSpPr>
            <p:cNvPr id="12" name="Shape 452"/>
            <p:cNvSpPr/>
            <p:nvPr/>
          </p:nvSpPr>
          <p:spPr>
            <a:xfrm>
              <a:off x="198594" y="2867179"/>
              <a:ext cx="2579078"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solidFill>
                    <a:srgbClr val="FFFFFF"/>
                  </a:solidFill>
                </a:defRPr>
              </a:lvl1pPr>
            </a:lstStyle>
            <a:p>
              <a:pPr lvl="0">
                <a:defRPr sz="1800" b="0">
                  <a:solidFill>
                    <a:srgbClr val="000000"/>
                  </a:solidFill>
                </a:defRPr>
              </a:pPr>
              <a:r>
                <a:rPr lang="en-US" dirty="0">
                  <a:latin typeface="Symbol" charset="2"/>
                  <a:cs typeface="Symbol" charset="2"/>
                </a:rPr>
                <a:t>D</a:t>
              </a:r>
              <a:r>
                <a:rPr lang="en-US" dirty="0">
                  <a:latin typeface="Helvetica"/>
                  <a:cs typeface="Helvetica"/>
                </a:rPr>
                <a:t> BPM </a:t>
              </a:r>
              <a:r>
                <a:rPr dirty="0">
                  <a:latin typeface="Helvetica"/>
                  <a:cs typeface="Helvetica"/>
                </a:rPr>
                <a:t>signal</a:t>
              </a:r>
            </a:p>
          </p:txBody>
        </p:sp>
        <p:sp>
          <p:nvSpPr>
            <p:cNvPr id="13" name="Shape 453"/>
            <p:cNvSpPr/>
            <p:nvPr/>
          </p:nvSpPr>
          <p:spPr>
            <a:xfrm>
              <a:off x="2266412" y="2071309"/>
              <a:ext cx="1475643"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solidFill>
                    <a:srgbClr val="FFFF00"/>
                  </a:solidFill>
                </a:defRPr>
              </a:lvl1pPr>
            </a:lstStyle>
            <a:p>
              <a:pPr lvl="0">
                <a:defRPr sz="1800" b="0">
                  <a:solidFill>
                    <a:srgbClr val="000000"/>
                  </a:solidFill>
                </a:defRPr>
              </a:pPr>
              <a:r>
                <a:rPr dirty="0"/>
                <a:t>Horizontal</a:t>
              </a:r>
            </a:p>
          </p:txBody>
        </p:sp>
        <p:sp>
          <p:nvSpPr>
            <p:cNvPr id="14" name="Shape 454"/>
            <p:cNvSpPr/>
            <p:nvPr/>
          </p:nvSpPr>
          <p:spPr>
            <a:xfrm>
              <a:off x="2266413" y="2490660"/>
              <a:ext cx="1475643" cy="346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defRPr sz="1400" b="1">
                  <a:solidFill>
                    <a:srgbClr val="FF5050"/>
                  </a:solidFill>
                </a:defRPr>
              </a:lvl1pPr>
            </a:lstStyle>
            <a:p>
              <a:pPr lvl="0">
                <a:defRPr sz="1800" b="0">
                  <a:solidFill>
                    <a:srgbClr val="000000"/>
                  </a:solidFill>
                </a:defRPr>
              </a:pPr>
              <a:r>
                <a:rPr/>
                <a:t>Vertical</a:t>
              </a:r>
            </a:p>
          </p:txBody>
        </p:sp>
      </p:grpSp>
      <p:sp>
        <p:nvSpPr>
          <p:cNvPr id="20" name="Shape 461"/>
          <p:cNvSpPr/>
          <p:nvPr/>
        </p:nvSpPr>
        <p:spPr>
          <a:xfrm>
            <a:off x="4158488" y="3468909"/>
            <a:ext cx="4807482" cy="838930"/>
          </a:xfrm>
          <a:prstGeom prst="rect">
            <a:avLst/>
          </a:prstGeom>
          <a:ln w="12700">
            <a:miter lim="400000"/>
          </a:ln>
          <a:extLst>
            <a:ext uri="{C572A759-6A51-4108-AA02-DFA0A04FC94B}">
              <ma14:wrappingTextBoxFlag xmlns:ma14="http://schemas.microsoft.com/office/mac/drawingml/2011/main" val="1"/>
            </a:ext>
          </a:extLst>
        </p:spPr>
        <p:txBody>
          <a:bodyPr wrap="none" lIns="45614" tIns="45614" rIns="45614" bIns="45614">
            <a:spAutoFit/>
          </a:bodyPr>
          <a:lstStyle/>
          <a:p>
            <a:pPr lvl="0"/>
            <a:r>
              <a:rPr lang="en-US" sz="1600" dirty="0">
                <a:solidFill>
                  <a:srgbClr val="008000"/>
                </a:solidFill>
                <a:latin typeface="Helvetica"/>
                <a:ea typeface="+mj-ea"/>
                <a:cs typeface="Helvetica"/>
                <a:sym typeface="Helvetica"/>
              </a:rPr>
              <a:t>Near future t</a:t>
            </a:r>
            <a:r>
              <a:rPr sz="1600" dirty="0">
                <a:solidFill>
                  <a:srgbClr val="008000"/>
                </a:solidFill>
                <a:latin typeface="Helvetica"/>
                <a:ea typeface="+mj-ea"/>
                <a:cs typeface="Helvetica"/>
                <a:sym typeface="Helvetica"/>
              </a:rPr>
              <a:t>unable knobs</a:t>
            </a:r>
            <a:r>
              <a:rPr lang="en-US" sz="1600" dirty="0">
                <a:solidFill>
                  <a:srgbClr val="008000"/>
                </a:solidFill>
                <a:latin typeface="Helvetica"/>
                <a:ea typeface="+mj-ea"/>
                <a:cs typeface="Helvetica"/>
                <a:sym typeface="Helvetica"/>
              </a:rPr>
              <a:t> to reduce the beam loss</a:t>
            </a:r>
            <a:r>
              <a:rPr sz="1600" dirty="0">
                <a:solidFill>
                  <a:srgbClr val="008000"/>
                </a:solidFill>
                <a:latin typeface="Helvetica"/>
                <a:ea typeface="+mj-ea"/>
                <a:cs typeface="Helvetica"/>
                <a:sym typeface="Helvetica"/>
              </a:rPr>
              <a:t>:</a:t>
            </a:r>
          </a:p>
          <a:p>
            <a:pPr lvl="0"/>
            <a:r>
              <a:rPr sz="1600" dirty="0">
                <a:solidFill>
                  <a:srgbClr val="008000"/>
                </a:solidFill>
                <a:latin typeface="Helvetica"/>
                <a:ea typeface="+mj-ea"/>
                <a:cs typeface="Helvetica"/>
                <a:sym typeface="Helvetica"/>
              </a:rPr>
              <a:t>Injection kicker, BxB feed-back, </a:t>
            </a:r>
          </a:p>
          <a:p>
            <a:pPr lvl="0"/>
            <a:r>
              <a:rPr sz="1600" dirty="0">
                <a:solidFill>
                  <a:srgbClr val="008000"/>
                </a:solidFill>
                <a:latin typeface="Helvetica"/>
                <a:ea typeface="+mj-ea"/>
                <a:cs typeface="Helvetica"/>
                <a:sym typeface="Helvetica"/>
              </a:rPr>
              <a:t>2nd harmonic cavity, VHF cavity</a:t>
            </a:r>
            <a:r>
              <a:rPr lang="en-US" sz="1600" dirty="0">
                <a:solidFill>
                  <a:srgbClr val="008000"/>
                </a:solidFill>
                <a:latin typeface="Helvetica"/>
                <a:ea typeface="+mj-ea"/>
                <a:cs typeface="Helvetica"/>
                <a:sym typeface="Helvetica"/>
              </a:rPr>
              <a:t>, etc.</a:t>
            </a:r>
            <a:endParaRPr sz="1600" dirty="0">
              <a:solidFill>
                <a:srgbClr val="008000"/>
              </a:solidFill>
              <a:latin typeface="Helvetica"/>
              <a:ea typeface="+mj-ea"/>
              <a:cs typeface="Helvetica"/>
              <a:sym typeface="Helvetica"/>
            </a:endParaRPr>
          </a:p>
        </p:txBody>
      </p:sp>
      <p:sp>
        <p:nvSpPr>
          <p:cNvPr id="23" name="テキスト ボックス 22"/>
          <p:cNvSpPr txBox="1"/>
          <p:nvPr/>
        </p:nvSpPr>
        <p:spPr>
          <a:xfrm>
            <a:off x="203201" y="850901"/>
            <a:ext cx="3676868" cy="373659"/>
          </a:xfrm>
          <a:prstGeom prst="rect">
            <a:avLst/>
          </a:prstGeom>
          <a:noFill/>
        </p:spPr>
        <p:txBody>
          <a:bodyPr wrap="none" lIns="91227" tIns="45614" rIns="91227" bIns="45614" rtlCol="0">
            <a:spAutoFit/>
          </a:bodyPr>
          <a:lstStyle/>
          <a:p>
            <a:r>
              <a:rPr kumimoji="1" lang="en-US" altLang="ja-JP" dirty="0" smtClean="0">
                <a:solidFill>
                  <a:srgbClr val="0000FF"/>
                </a:solidFill>
                <a:latin typeface="Helvetica"/>
                <a:cs typeface="Helvetica"/>
              </a:rPr>
              <a:t>High power trial with two bunches</a:t>
            </a:r>
            <a:endParaRPr kumimoji="1" lang="ja-JP" altLang="en-US" dirty="0">
              <a:solidFill>
                <a:srgbClr val="0000FF"/>
              </a:solidFill>
              <a:latin typeface="Helvetica"/>
              <a:cs typeface="Helvetica"/>
            </a:endParaRPr>
          </a:p>
        </p:txBody>
      </p:sp>
      <p:cxnSp>
        <p:nvCxnSpPr>
          <p:cNvPr id="25" name="直線矢印コネクタ 24"/>
          <p:cNvCxnSpPr/>
          <p:nvPr/>
        </p:nvCxnSpPr>
        <p:spPr>
          <a:xfrm flipH="1" flipV="1">
            <a:off x="1016001" y="1447800"/>
            <a:ext cx="393700" cy="342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4064000" y="1092200"/>
            <a:ext cx="5702300" cy="584776"/>
          </a:xfrm>
          <a:prstGeom prst="rect">
            <a:avLst/>
          </a:prstGeom>
          <a:noFill/>
        </p:spPr>
        <p:txBody>
          <a:bodyPr wrap="square" lIns="91227" tIns="45614" rIns="91227" bIns="45614" rtlCol="0">
            <a:spAutoFit/>
          </a:bodyPr>
          <a:lstStyle/>
          <a:p>
            <a:r>
              <a:rPr lang="en-US" altLang="ja-JP" sz="1600" dirty="0">
                <a:solidFill>
                  <a:srgbClr val="008000"/>
                </a:solidFill>
                <a:latin typeface="Helvetica"/>
                <a:cs typeface="Helvetica"/>
              </a:rPr>
              <a:t>Extracted beam : 	3.41e13 ppb</a:t>
            </a:r>
          </a:p>
          <a:p>
            <a:r>
              <a:rPr lang="en-US" altLang="ja-JP" sz="1600" dirty="0">
                <a:solidFill>
                  <a:srgbClr val="008000"/>
                </a:solidFill>
                <a:latin typeface="Helvetica"/>
                <a:cs typeface="Helvetica"/>
              </a:rPr>
              <a:t>				6.82e13 </a:t>
            </a:r>
            <a:r>
              <a:rPr lang="en-US" altLang="ja-JP" sz="1600" dirty="0" err="1">
                <a:solidFill>
                  <a:srgbClr val="008000"/>
                </a:solidFill>
                <a:latin typeface="Helvetica"/>
                <a:cs typeface="Helvetica"/>
              </a:rPr>
              <a:t>ppp</a:t>
            </a:r>
            <a:r>
              <a:rPr lang="en-US" altLang="ja-JP" sz="1600" dirty="0">
                <a:solidFill>
                  <a:srgbClr val="008000"/>
                </a:solidFill>
                <a:latin typeface="Helvetica"/>
                <a:cs typeface="Helvetica"/>
              </a:rPr>
              <a:t> (</a:t>
            </a:r>
            <a:r>
              <a:rPr lang="en-US" altLang="ja-JP" sz="1400" dirty="0">
                <a:solidFill>
                  <a:srgbClr val="FF0000"/>
                </a:solidFill>
                <a:latin typeface="Helvetica"/>
                <a:cs typeface="Helvetica"/>
              </a:rPr>
              <a:t>132 kW eq. ,2 bunches</a:t>
            </a:r>
            <a:r>
              <a:rPr lang="en-US" altLang="ja-JP" sz="1600" dirty="0">
                <a:solidFill>
                  <a:srgbClr val="008000"/>
                </a:solidFill>
                <a:latin typeface="Helvetica"/>
                <a:cs typeface="Helvetica"/>
              </a:rPr>
              <a:t>)</a:t>
            </a:r>
          </a:p>
        </p:txBody>
      </p:sp>
      <p:graphicFrame>
        <p:nvGraphicFramePr>
          <p:cNvPr id="28" name="Table 460"/>
          <p:cNvGraphicFramePr/>
          <p:nvPr>
            <p:extLst>
              <p:ext uri="{D42A27DB-BD31-4B8C-83A1-F6EECF244321}">
                <p14:modId xmlns:p14="http://schemas.microsoft.com/office/powerpoint/2010/main" val="834977716"/>
              </p:ext>
            </p:extLst>
          </p:nvPr>
        </p:nvGraphicFramePr>
        <p:xfrm>
          <a:off x="300752" y="4533916"/>
          <a:ext cx="8542583" cy="2006759"/>
        </p:xfrm>
        <a:graphic>
          <a:graphicData uri="http://schemas.openxmlformats.org/drawingml/2006/table">
            <a:tbl>
              <a:tblPr firstRow="1" firstCol="1" bandRow="1">
                <a:tableStyleId>{3C2FFA5D-87B4-456A-9821-1D502468CF0F}</a:tableStyleId>
              </a:tblPr>
              <a:tblGrid>
                <a:gridCol w="549933"/>
                <a:gridCol w="1027976"/>
                <a:gridCol w="1638619"/>
                <a:gridCol w="1576498"/>
                <a:gridCol w="1520245"/>
                <a:gridCol w="2229312"/>
              </a:tblGrid>
              <a:tr h="619919">
                <a:tc>
                  <a:txBody>
                    <a:bodyPr/>
                    <a:lstStyle/>
                    <a:p>
                      <a:pPr lvl="0" algn="l">
                        <a:defRPr sz="1800">
                          <a:sym typeface="Calibri"/>
                        </a:defRPr>
                      </a:pPr>
                      <a:endParaRPr sz="1800" dirty="0"/>
                    </a:p>
                  </a:txBody>
                  <a:tcPr marL="63500" marR="63500" marT="63500" marB="63500" horzOverflow="overflow"/>
                </a:tc>
                <a:tc>
                  <a:txBody>
                    <a:bodyPr/>
                    <a:lstStyle/>
                    <a:p>
                      <a:pPr lvl="0" algn="l">
                        <a:defRPr sz="1800" b="0" i="0">
                          <a:solidFill>
                            <a:srgbClr val="000000"/>
                          </a:solidFill>
                        </a:defRPr>
                      </a:pPr>
                      <a:r>
                        <a:rPr sz="1600" b="1" dirty="0">
                          <a:solidFill>
                            <a:srgbClr val="FFFFFF"/>
                          </a:solidFill>
                          <a:latin typeface="Helvetica"/>
                          <a:cs typeface="Helvetica"/>
                          <a:sym typeface="Helvetica"/>
                        </a:rPr>
                        <a:t>Bunch 
number</a:t>
                      </a:r>
                      <a:endParaRPr sz="1600" b="1" dirty="0">
                        <a:solidFill>
                          <a:srgbClr val="FFFFFF"/>
                        </a:solidFill>
                        <a:latin typeface="Helvetica"/>
                        <a:ea typeface="+mj-ea"/>
                        <a:cs typeface="Helvetica"/>
                        <a:sym typeface="Helvetica"/>
                      </a:endParaRPr>
                    </a:p>
                  </a:txBody>
                  <a:tcPr marL="63500" marR="63500" marT="63500" marB="63500" horzOverflow="overflow"/>
                </a:tc>
                <a:tc>
                  <a:txBody>
                    <a:bodyPr/>
                    <a:lstStyle/>
                    <a:p>
                      <a:pPr lvl="0" algn="l">
                        <a:defRPr sz="1800" b="0" i="0">
                          <a:solidFill>
                            <a:srgbClr val="000000"/>
                          </a:solidFill>
                        </a:defRPr>
                      </a:pPr>
                      <a:r>
                        <a:rPr sz="1600" b="1" dirty="0">
                          <a:solidFill>
                            <a:srgbClr val="FFFFFF"/>
                          </a:solidFill>
                          <a:latin typeface="Helvetica"/>
                          <a:cs typeface="Helvetica"/>
                          <a:sym typeface="Helvetica"/>
                        </a:rPr>
                        <a:t>repetition
 period (sec)</a:t>
                      </a:r>
                      <a:endParaRPr sz="1600" b="1" dirty="0">
                        <a:solidFill>
                          <a:srgbClr val="FFFFFF"/>
                        </a:solidFill>
                        <a:latin typeface="Helvetica"/>
                        <a:ea typeface="+mj-ea"/>
                        <a:cs typeface="Helvetica"/>
                        <a:sym typeface="Helvetica"/>
                      </a:endParaRPr>
                    </a:p>
                  </a:txBody>
                  <a:tcPr marL="63500" marR="63500" marT="63500" marB="63500" horzOverflow="overflow"/>
                </a:tc>
                <a:tc>
                  <a:txBody>
                    <a:bodyPr/>
                    <a:lstStyle/>
                    <a:p>
                      <a:pPr lvl="0" algn="l">
                        <a:defRPr sz="1800" b="0" i="0">
                          <a:solidFill>
                            <a:srgbClr val="000000"/>
                          </a:solidFill>
                        </a:defRPr>
                      </a:pPr>
                      <a:r>
                        <a:rPr sz="1600" b="1" dirty="0">
                          <a:solidFill>
                            <a:srgbClr val="FFFFFF"/>
                          </a:solidFill>
                          <a:latin typeface="Helvetica"/>
                          <a:cs typeface="Helvetica"/>
                          <a:sym typeface="Helvetica"/>
                        </a:rPr>
                        <a:t>Beam
power (kW)</a:t>
                      </a:r>
                      <a:endParaRPr sz="1600" b="1" dirty="0">
                        <a:solidFill>
                          <a:srgbClr val="FFFFFF"/>
                        </a:solidFill>
                        <a:latin typeface="Helvetica"/>
                        <a:ea typeface="+mj-ea"/>
                        <a:cs typeface="Helvetica"/>
                        <a:sym typeface="Helvetica"/>
                      </a:endParaRPr>
                    </a:p>
                  </a:txBody>
                  <a:tcPr marL="63500" marR="63500" marT="63500" marB="63500" horzOverflow="overflow"/>
                </a:tc>
                <a:tc>
                  <a:txBody>
                    <a:bodyPr/>
                    <a:lstStyle/>
                    <a:p>
                      <a:pPr lvl="0" algn="l">
                        <a:defRPr sz="1800" b="0" i="0">
                          <a:solidFill>
                            <a:srgbClr val="000000"/>
                          </a:solidFill>
                        </a:defRPr>
                      </a:pPr>
                      <a:r>
                        <a:rPr sz="1600" b="1" dirty="0">
                          <a:solidFill>
                            <a:srgbClr val="FFFFFF"/>
                          </a:solidFill>
                          <a:latin typeface="Helvetica"/>
                          <a:cs typeface="Helvetica"/>
                          <a:sym typeface="Helvetica"/>
                        </a:rPr>
                        <a:t>Beam
loss (kW)</a:t>
                      </a:r>
                      <a:endParaRPr sz="1600" b="1" dirty="0">
                        <a:solidFill>
                          <a:srgbClr val="FFFFFF"/>
                        </a:solidFill>
                        <a:latin typeface="Helvetica"/>
                        <a:ea typeface="+mj-ea"/>
                        <a:cs typeface="Helvetica"/>
                        <a:sym typeface="Helvetica"/>
                      </a:endParaRPr>
                    </a:p>
                  </a:txBody>
                  <a:tcPr marL="63500" marR="63500" marT="63500" marB="63500" horzOverflow="overflow"/>
                </a:tc>
                <a:tc>
                  <a:txBody>
                    <a:bodyPr/>
                    <a:lstStyle/>
                    <a:p>
                      <a:pPr lvl="0" algn="ctr">
                        <a:defRPr sz="1800" b="0" i="0">
                          <a:solidFill>
                            <a:srgbClr val="000000"/>
                          </a:solidFill>
                        </a:defRPr>
                      </a:pPr>
                      <a:r>
                        <a:rPr sz="1600" b="1" dirty="0">
                          <a:solidFill>
                            <a:srgbClr val="FFFFFF"/>
                          </a:solidFill>
                          <a:latin typeface="Helvetica"/>
                          <a:cs typeface="Helvetica"/>
                          <a:sym typeface="Helvetica"/>
                        </a:rPr>
                        <a:t>Notes</a:t>
                      </a:r>
                      <a:endParaRPr sz="1600" b="1" dirty="0">
                        <a:solidFill>
                          <a:srgbClr val="FFFFFF"/>
                        </a:solidFill>
                        <a:latin typeface="Helvetica"/>
                        <a:ea typeface="+mj-ea"/>
                        <a:cs typeface="Helvetica"/>
                        <a:sym typeface="Helvetica"/>
                      </a:endParaRPr>
                    </a:p>
                  </a:txBody>
                  <a:tcPr marL="63500" marR="63500" marT="63500" marB="63500" anchor="ctr" horzOverflow="overflow"/>
                </a:tc>
              </a:tr>
              <a:tr h="462280">
                <a:tc>
                  <a:txBody>
                    <a:bodyPr/>
                    <a:lstStyle/>
                    <a:p>
                      <a:pPr lvl="0" algn="ctr">
                        <a:defRPr sz="1800" b="0" i="0">
                          <a:solidFill>
                            <a:srgbClr val="000000"/>
                          </a:solidFill>
                        </a:defRPr>
                      </a:pPr>
                      <a:r>
                        <a:rPr sz="2200" b="1" dirty="0">
                          <a:solidFill>
                            <a:srgbClr val="FFFFFF"/>
                          </a:solidFill>
                          <a:latin typeface="Helvetica"/>
                          <a:cs typeface="Helvetica"/>
                          <a:sym typeface="Helvetica"/>
                        </a:rPr>
                        <a:t>1</a:t>
                      </a:r>
                      <a:endParaRPr sz="2200" b="1" i="1" dirty="0">
                        <a:solidFill>
                          <a:srgbClr val="FFFFFF"/>
                        </a:solidFill>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2</a:t>
                      </a:r>
                      <a:endParaRPr sz="1600" b="1" i="1">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2.48</a:t>
                      </a:r>
                      <a:endParaRPr sz="1600" b="1" i="1" dirty="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132</a:t>
                      </a:r>
                      <a:endParaRPr sz="1600" b="1" i="1" dirty="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0.42</a:t>
                      </a:r>
                      <a:endParaRPr sz="1600" b="1" i="1" dirty="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measurement</a:t>
                      </a:r>
                      <a:endParaRPr sz="1600" b="1" i="1">
                        <a:latin typeface="Helvetica"/>
                        <a:ea typeface="+mj-ea"/>
                        <a:cs typeface="Helvetica"/>
                        <a:sym typeface="Helvetica"/>
                      </a:endParaRPr>
                    </a:p>
                  </a:txBody>
                  <a:tcPr marL="63500" marR="63500" marT="63500" marB="63500" anchor="ctr" horzOverflow="overflow"/>
                </a:tc>
              </a:tr>
              <a:tr h="462280">
                <a:tc>
                  <a:txBody>
                    <a:bodyPr/>
                    <a:lstStyle/>
                    <a:p>
                      <a:pPr lvl="0" algn="ctr">
                        <a:defRPr sz="1800" b="0" i="0">
                          <a:solidFill>
                            <a:srgbClr val="000000"/>
                          </a:solidFill>
                        </a:defRPr>
                      </a:pPr>
                      <a:r>
                        <a:rPr sz="2200" b="1" dirty="0">
                          <a:solidFill>
                            <a:srgbClr val="FFFFFF"/>
                          </a:solidFill>
                          <a:latin typeface="Helvetica"/>
                          <a:cs typeface="Helvetica"/>
                          <a:sym typeface="Helvetica"/>
                        </a:rPr>
                        <a:t>2</a:t>
                      </a:r>
                      <a:endParaRPr sz="2200" b="1" dirty="0">
                        <a:solidFill>
                          <a:srgbClr val="FFFFFF"/>
                        </a:solidFill>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8</a:t>
                      </a:r>
                      <a:endParaRPr sz="160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2.48</a:t>
                      </a:r>
                      <a:endParaRPr sz="1600">
                        <a:latin typeface="Helvetica"/>
                        <a:ea typeface="+mj-ea"/>
                        <a:cs typeface="Helvetica"/>
                        <a:sym typeface="Helvetica"/>
                      </a:endParaRPr>
                    </a:p>
                  </a:txBody>
                  <a:tcPr marL="63500" marR="63500" marT="63500" marB="63500" anchor="ctr" horzOverflow="overflow"/>
                </a:tc>
                <a:tc>
                  <a:txBody>
                    <a:bodyPr/>
                    <a:lstStyle/>
                    <a:p>
                      <a:pPr lvl="0" algn="ctr">
                        <a:defRPr sz="1800" b="0" i="0"/>
                      </a:pPr>
                      <a:r>
                        <a:rPr lang="en-US" sz="1600" dirty="0" smtClean="0">
                          <a:latin typeface="Helvetica"/>
                          <a:ea typeface="+mj-ea"/>
                          <a:cs typeface="Helvetica"/>
                          <a:sym typeface="Helvetica"/>
                        </a:rPr>
                        <a:t>529</a:t>
                      </a:r>
                      <a:endParaRPr sz="1600" dirty="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1.7</a:t>
                      </a:r>
                      <a:endParaRPr sz="1600" i="1" dirty="0">
                        <a:solidFill>
                          <a:srgbClr val="FF2600"/>
                        </a:solidFill>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estimation</a:t>
                      </a:r>
                      <a:endParaRPr sz="1600" dirty="0">
                        <a:latin typeface="Helvetica"/>
                        <a:ea typeface="+mj-ea"/>
                        <a:cs typeface="Helvetica"/>
                        <a:sym typeface="Helvetica"/>
                      </a:endParaRPr>
                    </a:p>
                  </a:txBody>
                  <a:tcPr marL="63500" marR="63500" marT="63500" marB="63500" anchor="ctr" horzOverflow="overflow"/>
                </a:tc>
              </a:tr>
              <a:tr h="462280">
                <a:tc>
                  <a:txBody>
                    <a:bodyPr/>
                    <a:lstStyle/>
                    <a:p>
                      <a:pPr lvl="0" algn="ctr">
                        <a:defRPr sz="1800" b="0" i="0">
                          <a:solidFill>
                            <a:srgbClr val="000000"/>
                          </a:solidFill>
                        </a:defRPr>
                      </a:pPr>
                      <a:r>
                        <a:rPr sz="2200" b="1" dirty="0">
                          <a:solidFill>
                            <a:srgbClr val="FFFFFF"/>
                          </a:solidFill>
                          <a:latin typeface="Helvetica"/>
                          <a:cs typeface="Helvetica"/>
                          <a:sym typeface="Helvetica"/>
                        </a:rPr>
                        <a:t>3</a:t>
                      </a:r>
                      <a:endParaRPr sz="2200" b="1" dirty="0">
                        <a:solidFill>
                          <a:srgbClr val="FFFFFF"/>
                        </a:solidFill>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8</a:t>
                      </a:r>
                      <a:endParaRPr sz="160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1.3</a:t>
                      </a:r>
                      <a:endParaRPr sz="160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smtClean="0">
                          <a:latin typeface="Helvetica"/>
                          <a:cs typeface="Helvetica"/>
                          <a:sym typeface="Helvetica"/>
                        </a:rPr>
                        <a:t>100</a:t>
                      </a:r>
                      <a:r>
                        <a:rPr lang="en-US" sz="1600" dirty="0" smtClean="0">
                          <a:latin typeface="Helvetica"/>
                          <a:cs typeface="Helvetica"/>
                          <a:sym typeface="Helvetica"/>
                        </a:rPr>
                        <a:t>9</a:t>
                      </a:r>
                      <a:endParaRPr sz="1600" dirty="0">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a:latin typeface="Helvetica"/>
                          <a:cs typeface="Helvetica"/>
                          <a:sym typeface="Helvetica"/>
                        </a:rPr>
                        <a:t>3.2</a:t>
                      </a:r>
                      <a:endParaRPr sz="1600" i="1">
                        <a:solidFill>
                          <a:srgbClr val="FF2600"/>
                        </a:solidFill>
                        <a:latin typeface="Helvetica"/>
                        <a:ea typeface="+mj-ea"/>
                        <a:cs typeface="Helvetica"/>
                        <a:sym typeface="Helvetica"/>
                      </a:endParaRPr>
                    </a:p>
                  </a:txBody>
                  <a:tcPr marL="63500" marR="63500" marT="63500" marB="63500" anchor="ctr" horzOverflow="overflow"/>
                </a:tc>
                <a:tc>
                  <a:txBody>
                    <a:bodyPr/>
                    <a:lstStyle/>
                    <a:p>
                      <a:pPr lvl="0" algn="ctr">
                        <a:defRPr sz="1800" b="0" i="0"/>
                      </a:pPr>
                      <a:r>
                        <a:rPr sz="1600" dirty="0">
                          <a:latin typeface="Helvetica"/>
                          <a:cs typeface="Helvetica"/>
                          <a:sym typeface="Helvetica"/>
                        </a:rPr>
                        <a:t>estimation</a:t>
                      </a:r>
                      <a:endParaRPr sz="1600" dirty="0">
                        <a:latin typeface="Helvetica"/>
                        <a:ea typeface="+mj-ea"/>
                        <a:cs typeface="Helvetica"/>
                        <a:sym typeface="Helvetica"/>
                      </a:endParaRPr>
                    </a:p>
                  </a:txBody>
                  <a:tcPr marL="63500" marR="63500" marT="63500" marB="63500" anchor="ctr" horzOverflow="overflow"/>
                </a:tc>
              </a:tr>
            </a:tbl>
          </a:graphicData>
        </a:graphic>
      </p:graphicFrame>
      <p:pic>
        <p:nvPicPr>
          <p:cNvPr id="3" name="図 2"/>
          <p:cNvPicPr>
            <a:picLocks noChangeAspect="1"/>
          </p:cNvPicPr>
          <p:nvPr/>
        </p:nvPicPr>
        <p:blipFill>
          <a:blip r:embed="rId5"/>
          <a:stretch>
            <a:fillRect/>
          </a:stretch>
        </p:blipFill>
        <p:spPr>
          <a:xfrm>
            <a:off x="4889501" y="1879645"/>
            <a:ext cx="3390900" cy="905263"/>
          </a:xfrm>
          <a:prstGeom prst="rect">
            <a:avLst/>
          </a:prstGeom>
        </p:spPr>
      </p:pic>
      <p:sp>
        <p:nvSpPr>
          <p:cNvPr id="5" name="テキスト ボックス 4"/>
          <p:cNvSpPr txBox="1"/>
          <p:nvPr/>
        </p:nvSpPr>
        <p:spPr>
          <a:xfrm>
            <a:off x="5905501" y="2844801"/>
            <a:ext cx="2441694" cy="338554"/>
          </a:xfrm>
          <a:prstGeom prst="rect">
            <a:avLst/>
          </a:prstGeom>
          <a:noFill/>
        </p:spPr>
        <p:txBody>
          <a:bodyPr wrap="none" lIns="91227" tIns="45614" rIns="91227" bIns="45614" rtlCol="0">
            <a:spAutoFit/>
          </a:bodyPr>
          <a:lstStyle/>
          <a:p>
            <a:r>
              <a:rPr lang="en-US" altLang="ja-JP" sz="1600" dirty="0">
                <a:solidFill>
                  <a:srgbClr val="008000"/>
                </a:solidFill>
                <a:latin typeface="Helvetica"/>
                <a:cs typeface="Helvetica"/>
              </a:rPr>
              <a:t>Total beam loss ~ 420 W</a:t>
            </a:r>
            <a:endParaRPr lang="ja-JP" altLang="en-US" sz="1600" dirty="0">
              <a:solidFill>
                <a:srgbClr val="008000"/>
              </a:solidFill>
              <a:latin typeface="Helvetica"/>
              <a:cs typeface="Helvetica"/>
            </a:endParaRPr>
          </a:p>
        </p:txBody>
      </p:sp>
      <p:sp>
        <p:nvSpPr>
          <p:cNvPr id="8" name="テキスト ボックス 7"/>
          <p:cNvSpPr txBox="1"/>
          <p:nvPr/>
        </p:nvSpPr>
        <p:spPr>
          <a:xfrm>
            <a:off x="342902" y="6488669"/>
            <a:ext cx="8573304" cy="373659"/>
          </a:xfrm>
          <a:prstGeom prst="rect">
            <a:avLst/>
          </a:prstGeom>
          <a:noFill/>
        </p:spPr>
        <p:txBody>
          <a:bodyPr wrap="none" lIns="91227" tIns="45614" rIns="91227" bIns="45614" rtlCol="0">
            <a:spAutoFit/>
          </a:bodyPr>
          <a:lstStyle/>
          <a:p>
            <a:r>
              <a:rPr kumimoji="1" lang="en-US" altLang="ja-JP" b="1" dirty="0" smtClean="0">
                <a:solidFill>
                  <a:srgbClr val="FF0000"/>
                </a:solidFill>
                <a:latin typeface="Helvetica"/>
                <a:cs typeface="Helvetica"/>
              </a:rPr>
              <a:t>The MR has capability to reach 1MW </a:t>
            </a:r>
            <a:r>
              <a:rPr lang="en-US" altLang="ja-JP" b="1" dirty="0" smtClean="0">
                <a:solidFill>
                  <a:srgbClr val="FF0000"/>
                </a:solidFill>
                <a:latin typeface="Helvetica"/>
                <a:cs typeface="Helvetica"/>
              </a:rPr>
              <a:t>with the high repetition rate operation.  </a:t>
            </a:r>
            <a:endParaRPr kumimoji="1" lang="ja-JP" altLang="en-US" b="1" dirty="0">
              <a:solidFill>
                <a:srgbClr val="FF0000"/>
              </a:solidFill>
              <a:latin typeface="Helvetica"/>
              <a:cs typeface="Helvetica"/>
            </a:endParaRPr>
          </a:p>
        </p:txBody>
      </p:sp>
    </p:spTree>
    <p:extLst>
      <p:ext uri="{BB962C8B-B14F-4D97-AF65-F5344CB8AC3E}">
        <p14:creationId xmlns:p14="http://schemas.microsoft.com/office/powerpoint/2010/main" val="2832970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4" descr="J-PARC-Aer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1827887" y="2636925"/>
            <a:ext cx="5558420" cy="1000124"/>
          </a:xfrm>
          <a:prstGeom prst="rect">
            <a:avLst/>
          </a:prstGeom>
          <a:solidFill>
            <a:srgbClr val="9BBB59">
              <a:alpha val="30196"/>
            </a:srgbClr>
          </a:solidFill>
          <a:ln>
            <a:noFill/>
          </a:ln>
          <a:effectLst>
            <a:outerShdw blurRad="63500" dist="20000" dir="5400000" rotWithShape="0">
              <a:srgbClr val="000000">
                <a:alpha val="37999"/>
              </a:srgbClr>
            </a:outerShdw>
          </a:effectLst>
          <a:extLst>
            <a:ext uri="{91240B29-F687-4f45-9708-019B960494DF}">
              <a14:hiddenLine xmlns:a14="http://schemas.microsoft.com/office/drawing/2010/main" w="38100">
                <a:solidFill>
                  <a:srgbClr val="000000"/>
                </a:solidFill>
                <a:miter lim="800000"/>
                <a:headEnd/>
                <a:tailEnd/>
              </a14:hiddenLine>
            </a:ext>
          </a:extLst>
        </p:spPr>
        <p:txBody>
          <a:bodyPr wrap="none" lIns="91073" tIns="45540" rIns="91073" bIns="45540">
            <a:spAutoFit/>
          </a:bodyPr>
          <a:lstStyle/>
          <a:p>
            <a:pPr algn="ctr" defTabSz="455358">
              <a:defRPr/>
            </a:pPr>
            <a:r>
              <a:rPr lang="en-US" altLang="ja-JP" sz="4800" dirty="0">
                <a:solidFill>
                  <a:schemeClr val="lt1"/>
                </a:solidFill>
              </a:rPr>
              <a:t>Future Plan at J-PARC</a:t>
            </a:r>
            <a:br>
              <a:rPr lang="en-US" altLang="ja-JP" sz="4800" dirty="0">
                <a:solidFill>
                  <a:schemeClr val="lt1"/>
                </a:solidFill>
              </a:rPr>
            </a:br>
            <a:endParaRPr lang="en-US" altLang="ja-JP" sz="1100" i="1" dirty="0">
              <a:solidFill>
                <a:prstClr val="white"/>
              </a:solidFill>
              <a:latin typeface="Calibri"/>
              <a:ea typeface="ＭＳ Ｐゴシック"/>
            </a:endParaRPr>
          </a:p>
        </p:txBody>
      </p:sp>
    </p:spTree>
    <p:extLst>
      <p:ext uri="{BB962C8B-B14F-4D97-AF65-F5344CB8AC3E}">
        <p14:creationId xmlns:p14="http://schemas.microsoft.com/office/powerpoint/2010/main" val="3668414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図 4" descr="スクリーンショット 2014-03-14 8.25.46.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304" y="3147088"/>
            <a:ext cx="7849120" cy="525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86" y="115888"/>
            <a:ext cx="9191625" cy="1143000"/>
          </a:xfrm>
        </p:spPr>
        <p:style>
          <a:lnRef idx="3">
            <a:schemeClr val="lt1"/>
          </a:lnRef>
          <a:fillRef idx="1">
            <a:schemeClr val="accent3"/>
          </a:fillRef>
          <a:effectRef idx="1">
            <a:schemeClr val="accent3"/>
          </a:effectRef>
          <a:fontRef idx="minor">
            <a:schemeClr val="lt1"/>
          </a:fontRef>
        </p:style>
        <p:txBody>
          <a:bodyPr>
            <a:normAutofit fontScale="90000"/>
          </a:bodyPr>
          <a:lstStyle/>
          <a:p>
            <a:pPr>
              <a:defRPr/>
            </a:pPr>
            <a:r>
              <a:rPr lang="en-US" altLang="ja-JP" dirty="0" smtClean="0"/>
              <a:t>M</a:t>
            </a:r>
            <a:r>
              <a:rPr lang="en-US" altLang="ja-JP" sz="3200" dirty="0"/>
              <a:t>aster</a:t>
            </a:r>
            <a:r>
              <a:rPr lang="en-US" altLang="ja-JP" dirty="0" smtClean="0"/>
              <a:t> P</a:t>
            </a:r>
            <a:r>
              <a:rPr lang="en-US" altLang="ja-JP" sz="3200" dirty="0"/>
              <a:t>lan</a:t>
            </a:r>
            <a:r>
              <a:rPr lang="en-US" altLang="ja-JP" dirty="0" smtClean="0"/>
              <a:t> of S</a:t>
            </a:r>
            <a:r>
              <a:rPr lang="en-US" altLang="ja-JP" sz="3200" dirty="0"/>
              <a:t>cience</a:t>
            </a:r>
            <a:r>
              <a:rPr lang="en-US" altLang="ja-JP" dirty="0" smtClean="0"/>
              <a:t> C</a:t>
            </a:r>
            <a:r>
              <a:rPr lang="en-US" altLang="ja-JP" sz="3200" dirty="0"/>
              <a:t>ouncil</a:t>
            </a:r>
            <a:r>
              <a:rPr lang="en-US" altLang="ja-JP" sz="2000" dirty="0"/>
              <a:t> </a:t>
            </a:r>
            <a:r>
              <a:rPr lang="en-US" altLang="ja-JP" sz="3200" dirty="0"/>
              <a:t>of </a:t>
            </a:r>
            <a:r>
              <a:rPr lang="en-US" altLang="ja-JP" dirty="0" smtClean="0"/>
              <a:t>Japan </a:t>
            </a:r>
            <a:r>
              <a:rPr lang="en-US" altLang="ja-JP" sz="3200" dirty="0"/>
              <a:t>for “Large Scale Research Project”</a:t>
            </a:r>
            <a:endParaRPr lang="ja-JP" altLang="en-US" sz="3200" dirty="0"/>
          </a:p>
        </p:txBody>
      </p:sp>
      <p:sp>
        <p:nvSpPr>
          <p:cNvPr id="52227" name="コンテンツ プレースホルダー 2"/>
          <p:cNvSpPr>
            <a:spLocks noGrp="1"/>
          </p:cNvSpPr>
          <p:nvPr>
            <p:ph idx="1"/>
          </p:nvPr>
        </p:nvSpPr>
        <p:spPr>
          <a:xfrm>
            <a:off x="107950" y="1412933"/>
            <a:ext cx="9180574" cy="4525963"/>
          </a:xfrm>
        </p:spPr>
        <p:txBody>
          <a:bodyPr/>
          <a:lstStyle/>
          <a:p>
            <a:r>
              <a:rPr lang="en-US" altLang="ja-JP" dirty="0" smtClean="0">
                <a:latin typeface="Arial" charset="0"/>
                <a:ea typeface="ＭＳ Ｐゴシック" charset="0"/>
                <a:cs typeface="ＭＳ Ｐゴシック" charset="0"/>
              </a:rPr>
              <a:t>J-PARC upgrades and Hyper-K are </a:t>
            </a:r>
            <a:r>
              <a:rPr lang="en-US" altLang="ja-JP" dirty="0">
                <a:latin typeface="Arial" charset="0"/>
                <a:ea typeface="ＭＳ Ｐゴシック" charset="0"/>
                <a:cs typeface="ＭＳ Ｐゴシック" charset="0"/>
              </a:rPr>
              <a:t>selected </a:t>
            </a:r>
            <a:r>
              <a:rPr lang="en-US" altLang="ja-JP" dirty="0" smtClean="0">
                <a:latin typeface="Arial" charset="0"/>
                <a:ea typeface="ＭＳ Ｐゴシック" charset="0"/>
                <a:cs typeface="ＭＳ Ｐゴシック" charset="0"/>
              </a:rPr>
              <a:t>as 27 </a:t>
            </a:r>
            <a:r>
              <a:rPr lang="en-US" altLang="ja-JP" dirty="0">
                <a:latin typeface="Arial" charset="0"/>
                <a:ea typeface="ＭＳ Ｐゴシック" charset="0"/>
                <a:cs typeface="ＭＳ Ｐゴシック" charset="0"/>
              </a:rPr>
              <a:t>important projects among 209 proposals under Japan Science Council </a:t>
            </a:r>
            <a:r>
              <a:rPr lang="en-US" altLang="ja-JP" dirty="0" smtClean="0">
                <a:latin typeface="Arial" charset="0"/>
                <a:ea typeface="ＭＳ Ｐゴシック" charset="0"/>
                <a:cs typeface="ＭＳ Ｐゴシック" charset="0"/>
              </a:rPr>
              <a:t>!  </a:t>
            </a:r>
            <a:endParaRPr lang="ja-JP" alt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961642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図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35138" y="3429095"/>
            <a:ext cx="747871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95251"/>
            <a:ext cx="8712968" cy="1029494"/>
          </a:xfrm>
          <a:solidFill>
            <a:srgbClr val="9BBB59"/>
          </a:solidFill>
          <a:ln w="38100" cap="flat">
            <a:solidFill>
              <a:schemeClr val="bg1"/>
            </a:solidFill>
            <a:miter lim="800000"/>
            <a:headEnd/>
            <a:tailEnd/>
          </a:ln>
          <a:effectLst>
            <a:outerShdw blurRad="63500" dist="20000" dir="5400000" rotWithShape="0">
              <a:srgbClr val="000000">
                <a:alpha val="37999"/>
              </a:srgbClr>
            </a:outerShdw>
          </a:effectLst>
        </p:spPr>
        <p:txBody>
          <a:bodyPr rtlCol="0">
            <a:normAutofit fontScale="90000"/>
          </a:bodyPr>
          <a:lstStyle/>
          <a:p>
            <a:pPr>
              <a:defRPr/>
            </a:pPr>
            <a:r>
              <a:rPr lang="en-US" altLang="ja-JP" sz="2700" dirty="0">
                <a:solidFill>
                  <a:srgbClr val="FFFFFF"/>
                </a:solidFill>
                <a:latin typeface="Arial" charset="0"/>
                <a:ea typeface="ヒラギノ角ゴ ProN W6" charset="0"/>
                <a:cs typeface="ヒラギノ角ゴ ProN W6" charset="0"/>
              </a:rPr>
              <a:t>Elucidation of Origin of Matter </a:t>
            </a:r>
            <a:r>
              <a:rPr lang="en-US" altLang="ja-JP" sz="3100" dirty="0">
                <a:solidFill>
                  <a:srgbClr val="FFFFFF"/>
                </a:solidFill>
                <a:latin typeface="Arial" charset="0"/>
                <a:ea typeface="ヒラギノ角ゴ ProN W6" charset="0"/>
                <a:cs typeface="ヒラギノ角ゴ ProN W6" charset="0"/>
              </a:rPr>
              <a:t>with </a:t>
            </a:r>
            <a:br>
              <a:rPr lang="en-US" altLang="ja-JP" sz="3100" dirty="0">
                <a:solidFill>
                  <a:srgbClr val="FFFFFF"/>
                </a:solidFill>
                <a:latin typeface="Arial" charset="0"/>
                <a:ea typeface="ヒラギノ角ゴ ProN W6" charset="0"/>
                <a:cs typeface="ヒラギノ角ゴ ProN W6" charset="0"/>
              </a:rPr>
            </a:br>
            <a:r>
              <a:rPr lang="en-US" altLang="ja-JP" sz="3600" dirty="0">
                <a:solidFill>
                  <a:srgbClr val="FFFFFF"/>
                </a:solidFill>
                <a:latin typeface="Arial" charset="0"/>
                <a:ea typeface="ヒラギノ角ゴ ProN W6" charset="0"/>
                <a:cs typeface="ヒラギノ角ゴ ProN W6" charset="0"/>
              </a:rPr>
              <a:t>J-PARC Upgrades</a:t>
            </a:r>
            <a:endParaRPr lang="ja-JP" altLang="en-US" sz="3600" dirty="0">
              <a:solidFill>
                <a:srgbClr val="FFFFFF"/>
              </a:solidFill>
              <a:latin typeface="Arial" charset="0"/>
              <a:ea typeface="ヒラギノ角ゴ ProN W6" charset="0"/>
              <a:cs typeface="ヒラギノ角ゴ ProN W6" charset="0"/>
            </a:endParaRPr>
          </a:p>
        </p:txBody>
      </p:sp>
      <p:sp>
        <p:nvSpPr>
          <p:cNvPr id="9" name="テキスト ボックス 8"/>
          <p:cNvSpPr txBox="1">
            <a:spLocks noChangeArrowheads="1"/>
          </p:cNvSpPr>
          <p:nvPr/>
        </p:nvSpPr>
        <p:spPr bwMode="auto">
          <a:xfrm>
            <a:off x="0" y="5926234"/>
            <a:ext cx="2687638" cy="936313"/>
          </a:xfrm>
          <a:prstGeom prst="rect">
            <a:avLst/>
          </a:prstGeom>
          <a:solidFill>
            <a:schemeClr val="accent2"/>
          </a:solidFill>
          <a:ln w="38100">
            <a:solidFill>
              <a:schemeClr val="bg1"/>
            </a:solidFill>
            <a:miter lim="800000"/>
            <a:headEnd/>
            <a:tailEnd/>
          </a:ln>
          <a:effectLst>
            <a:outerShdw blurRad="40000" dist="20000" dir="5400000" rotWithShape="0">
              <a:srgbClr val="000000">
                <a:alpha val="37999"/>
              </a:srgbClr>
            </a:outerShdw>
          </a:effectLst>
        </p:spPr>
        <p:txBody>
          <a:bodyPr lIns="91002" tIns="45505" rIns="91002" bIns="45505">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defTabSz="455005" eaLnBrk="1" hangingPunct="1">
              <a:defRPr/>
            </a:pPr>
            <a:r>
              <a:rPr lang="en-US" altLang="ja-JP" dirty="0">
                <a:solidFill>
                  <a:srgbClr val="FFFFFF"/>
                </a:solidFill>
                <a:latin typeface="Calibri" charset="0"/>
              </a:rPr>
              <a:t>Collaboration of KEK-IPNS and </a:t>
            </a:r>
            <a:r>
              <a:rPr lang="en-US" altLang="ja-JP" dirty="0" err="1">
                <a:solidFill>
                  <a:srgbClr val="FFFFFF"/>
                </a:solidFill>
                <a:latin typeface="Calibri" charset="0"/>
              </a:rPr>
              <a:t>U.Tokyo</a:t>
            </a:r>
            <a:r>
              <a:rPr lang="en-US" altLang="ja-JP" dirty="0">
                <a:solidFill>
                  <a:srgbClr val="FFFFFF"/>
                </a:solidFill>
                <a:latin typeface="Calibri" charset="0"/>
              </a:rPr>
              <a:t>, Kyoto-U, Tohoku-U, Osaka-U etc.</a:t>
            </a:r>
            <a:endParaRPr lang="ja-JP" altLang="en-US" dirty="0">
              <a:solidFill>
                <a:srgbClr val="FFFFFF"/>
              </a:solidFill>
              <a:latin typeface="Calibri" charset="0"/>
            </a:endParaRPr>
          </a:p>
        </p:txBody>
      </p:sp>
      <p:sp>
        <p:nvSpPr>
          <p:cNvPr id="5" name="フリーフォーム 4"/>
          <p:cNvSpPr/>
          <p:nvPr/>
        </p:nvSpPr>
        <p:spPr>
          <a:xfrm>
            <a:off x="3683000" y="3429000"/>
            <a:ext cx="5524500" cy="2825750"/>
          </a:xfrm>
          <a:custGeom>
            <a:avLst/>
            <a:gdLst>
              <a:gd name="connsiteX0" fmla="*/ 0 w 5524500"/>
              <a:gd name="connsiteY0" fmla="*/ 952500 h 2825750"/>
              <a:gd name="connsiteX1" fmla="*/ 1439333 w 5524500"/>
              <a:gd name="connsiteY1" fmla="*/ 2825750 h 2825750"/>
              <a:gd name="connsiteX2" fmla="*/ 4413250 w 5524500"/>
              <a:gd name="connsiteY2" fmla="*/ 1968500 h 2825750"/>
              <a:gd name="connsiteX3" fmla="*/ 4931833 w 5524500"/>
              <a:gd name="connsiteY3" fmla="*/ 1079500 h 2825750"/>
              <a:gd name="connsiteX4" fmla="*/ 5524500 w 5524500"/>
              <a:gd name="connsiteY4" fmla="*/ 941917 h 2825750"/>
              <a:gd name="connsiteX5" fmla="*/ 5513917 w 5524500"/>
              <a:gd name="connsiteY5" fmla="*/ 0 h 2825750"/>
              <a:gd name="connsiteX6" fmla="*/ 381000 w 5524500"/>
              <a:gd name="connsiteY6" fmla="*/ 21167 h 2825750"/>
              <a:gd name="connsiteX7" fmla="*/ 0 w 5524500"/>
              <a:gd name="connsiteY7" fmla="*/ 95250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2825750">
                <a:moveTo>
                  <a:pt x="0" y="952500"/>
                </a:moveTo>
                <a:lnTo>
                  <a:pt x="1439333" y="2825750"/>
                </a:lnTo>
                <a:lnTo>
                  <a:pt x="4413250" y="1968500"/>
                </a:lnTo>
                <a:lnTo>
                  <a:pt x="4931833" y="1079500"/>
                </a:lnTo>
                <a:lnTo>
                  <a:pt x="5524500" y="941917"/>
                </a:lnTo>
                <a:lnTo>
                  <a:pt x="5513917" y="0"/>
                </a:lnTo>
                <a:lnTo>
                  <a:pt x="381000" y="21167"/>
                </a:lnTo>
                <a:lnTo>
                  <a:pt x="0" y="952500"/>
                </a:lnTo>
                <a:close/>
              </a:path>
            </a:pathLst>
          </a:cu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lIns="91002" tIns="45505" rIns="91002" bIns="45505" anchor="ctr"/>
          <a:lstStyle/>
          <a:p>
            <a:pPr algn="ctr" defTabSz="455005">
              <a:defRPr/>
            </a:pPr>
            <a:endParaRPr lang="ja-JP" altLang="en-US" dirty="0">
              <a:solidFill>
                <a:prstClr val="white"/>
              </a:solidFill>
              <a:latin typeface="Calibri"/>
              <a:ea typeface="ＭＳ Ｐゴシック"/>
            </a:endParaRPr>
          </a:p>
        </p:txBody>
      </p:sp>
      <p:sp>
        <p:nvSpPr>
          <p:cNvPr id="45061" name="コンテンツ プレースホルダー 3"/>
          <p:cNvSpPr>
            <a:spLocks noGrp="1"/>
          </p:cNvSpPr>
          <p:nvPr>
            <p:ph idx="1"/>
          </p:nvPr>
        </p:nvSpPr>
        <p:spPr>
          <a:xfrm>
            <a:off x="73029" y="1124824"/>
            <a:ext cx="4487863" cy="4525963"/>
          </a:xfrm>
        </p:spPr>
        <p:txBody>
          <a:bodyPr/>
          <a:lstStyle/>
          <a:p>
            <a:r>
              <a:rPr lang="en-US" altLang="ja-JP" sz="2400" dirty="0">
                <a:latin typeface="Calibri" charset="0"/>
                <a:ea typeface="ＭＳ Ｐゴシック" charset="0"/>
              </a:rPr>
              <a:t>Hadron Hall Extension</a:t>
            </a:r>
          </a:p>
          <a:p>
            <a:pPr lvl="1"/>
            <a:r>
              <a:rPr lang="en-US" altLang="ja-JP" sz="2000" dirty="0">
                <a:latin typeface="Calibri" charset="0"/>
                <a:ea typeface="ＭＳ Ｐゴシック" charset="0"/>
              </a:rPr>
              <a:t>A Search for CPV beyond CKM with </a:t>
            </a:r>
            <a:r>
              <a:rPr lang="en-US" altLang="ja-JP" sz="2000" dirty="0" err="1">
                <a:latin typeface="Calibri" charset="0"/>
                <a:ea typeface="ＭＳ Ｐゴシック" charset="0"/>
              </a:rPr>
              <a:t>Kaon</a:t>
            </a:r>
            <a:r>
              <a:rPr lang="en-US" altLang="ja-JP" sz="2000" dirty="0">
                <a:latin typeface="Calibri" charset="0"/>
                <a:ea typeface="ＭＳ Ｐゴシック" charset="0"/>
              </a:rPr>
              <a:t> rare decay KOTO-II</a:t>
            </a:r>
          </a:p>
          <a:p>
            <a:pPr lvl="1"/>
            <a:r>
              <a:rPr lang="en-US" altLang="ja-JP" sz="2000" dirty="0">
                <a:latin typeface="Calibri" charset="0"/>
                <a:ea typeface="ＭＳ Ｐゴシック" charset="0"/>
              </a:rPr>
              <a:t>Strangeness Nuclear and Hadron Physics</a:t>
            </a:r>
          </a:p>
          <a:p>
            <a:r>
              <a:rPr lang="en-US" altLang="ja-JP" sz="2400" dirty="0" err="1">
                <a:latin typeface="Calibri" charset="0"/>
                <a:ea typeface="ＭＳ Ｐゴシック" charset="0"/>
              </a:rPr>
              <a:t>Muon</a:t>
            </a:r>
            <a:r>
              <a:rPr lang="en-US" altLang="ja-JP" sz="2400" dirty="0">
                <a:latin typeface="Calibri" charset="0"/>
                <a:ea typeface="ＭＳ Ｐゴシック" charset="0"/>
              </a:rPr>
              <a:t> to electron conversion experiment </a:t>
            </a:r>
          </a:p>
          <a:p>
            <a:pPr lvl="1"/>
            <a:r>
              <a:rPr lang="en-US" altLang="ja-JP" sz="2000" dirty="0">
                <a:latin typeface="Calibri" charset="0"/>
                <a:ea typeface="ＭＳ Ｐゴシック" charset="0"/>
              </a:rPr>
              <a:t>COMET phase-II</a:t>
            </a:r>
          </a:p>
          <a:p>
            <a:r>
              <a:rPr lang="en-US" altLang="ja-JP" sz="2400" dirty="0" err="1">
                <a:latin typeface="Calibri" charset="0"/>
                <a:ea typeface="ＭＳ Ｐゴシック" charset="0"/>
              </a:rPr>
              <a:t>Muon</a:t>
            </a:r>
            <a:r>
              <a:rPr lang="en-US" altLang="ja-JP" sz="2400" dirty="0">
                <a:latin typeface="Calibri" charset="0"/>
                <a:ea typeface="ＭＳ Ｐゴシック" charset="0"/>
              </a:rPr>
              <a:t> precision measurements</a:t>
            </a:r>
          </a:p>
          <a:p>
            <a:pPr lvl="1"/>
            <a:r>
              <a:rPr lang="en-US" altLang="ja-JP" sz="2000" i="1" dirty="0">
                <a:latin typeface="Times New Roman" charset="0"/>
                <a:ea typeface="ＭＳ Ｐゴシック" charset="0"/>
                <a:cs typeface="Times New Roman" charset="0"/>
              </a:rPr>
              <a:t>g</a:t>
            </a:r>
            <a:r>
              <a:rPr lang="en-US" altLang="ja-JP" sz="2000" baseline="-25000" dirty="0">
                <a:latin typeface="Symbol" charset="0"/>
                <a:ea typeface="ＭＳ Ｐゴシック" charset="0"/>
                <a:cs typeface="Symbol" charset="0"/>
              </a:rPr>
              <a:t>m</a:t>
            </a:r>
            <a:r>
              <a:rPr lang="en-US" altLang="ja-JP" sz="2000" dirty="0">
                <a:latin typeface="Times New Roman" charset="0"/>
                <a:ea typeface="ＭＳ Ｐゴシック" charset="0"/>
                <a:cs typeface="Times New Roman" charset="0"/>
              </a:rPr>
              <a:t>-2/</a:t>
            </a:r>
            <a:r>
              <a:rPr lang="en-US" altLang="ja-JP" sz="2000" dirty="0" err="1">
                <a:latin typeface="Symbol" charset="0"/>
                <a:ea typeface="ＭＳ Ｐゴシック" charset="0"/>
                <a:cs typeface="Symbol" charset="0"/>
              </a:rPr>
              <a:t>m</a:t>
            </a:r>
            <a:r>
              <a:rPr lang="en-US" altLang="ja-JP" sz="2000" dirty="0" err="1">
                <a:latin typeface="Times New Roman" charset="0"/>
                <a:ea typeface="ＭＳ Ｐゴシック" charset="0"/>
                <a:cs typeface="Times New Roman" charset="0"/>
              </a:rPr>
              <a:t>EDM</a:t>
            </a:r>
            <a:r>
              <a:rPr lang="en-US" altLang="ja-JP" sz="2000" dirty="0">
                <a:latin typeface="Calibri" charset="0"/>
                <a:ea typeface="ＭＳ Ｐゴシック" charset="0"/>
              </a:rPr>
              <a:t> with a novel technique</a:t>
            </a:r>
            <a:endParaRPr lang="ja-JP" altLang="en-US" sz="2000" dirty="0">
              <a:latin typeface="Calibri" charset="0"/>
              <a:ea typeface="ＭＳ Ｐゴシック" charset="0"/>
            </a:endParaRPr>
          </a:p>
        </p:txBody>
      </p:sp>
      <p:pic>
        <p:nvPicPr>
          <p:cNvPr id="17" name="Picture 1"/>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67393" y="5726113"/>
            <a:ext cx="3254375" cy="1223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7620003" y="5494339"/>
            <a:ext cx="1035172" cy="373592"/>
          </a:xfrm>
          <a:prstGeom prst="rect">
            <a:avLst/>
          </a:prstGeom>
        </p:spPr>
        <p:style>
          <a:lnRef idx="3">
            <a:schemeClr val="lt1"/>
          </a:lnRef>
          <a:fillRef idx="1">
            <a:schemeClr val="accent1"/>
          </a:fillRef>
          <a:effectRef idx="1">
            <a:schemeClr val="accent1"/>
          </a:effectRef>
          <a:fontRef idx="minor">
            <a:schemeClr val="lt1"/>
          </a:fontRef>
        </p:style>
        <p:txBody>
          <a:bodyPr wrap="none" lIns="91002" tIns="45505" rIns="91002" bIns="45505">
            <a:spAutoFit/>
          </a:bodyPr>
          <a:lstStyle/>
          <a:p>
            <a:pPr defTabSz="455005">
              <a:defRPr/>
            </a:pPr>
            <a:r>
              <a:rPr lang="en-US" altLang="ja-JP" dirty="0">
                <a:solidFill>
                  <a:prstClr val="white"/>
                </a:solidFill>
                <a:latin typeface="Calibri"/>
                <a:ea typeface="ＭＳ Ｐゴシック"/>
              </a:rPr>
              <a:t>g-2/EDM</a:t>
            </a:r>
            <a:endParaRPr lang="ja-JP" altLang="en-US" dirty="0">
              <a:solidFill>
                <a:prstClr val="white"/>
              </a:solidFill>
              <a:latin typeface="Calibri"/>
              <a:ea typeface="ＭＳ Ｐゴシック"/>
            </a:endParaRPr>
          </a:p>
        </p:txBody>
      </p:sp>
      <p:pic>
        <p:nvPicPr>
          <p:cNvPr id="7" name="図 6"/>
          <p:cNvPicPr>
            <a:picLocks noChangeAspect="1"/>
          </p:cNvPicPr>
          <p:nvPr/>
        </p:nvPicPr>
        <p:blipFill>
          <a:blip r:embed="rId5"/>
          <a:stretch>
            <a:fillRect/>
          </a:stretch>
        </p:blipFill>
        <p:spPr>
          <a:xfrm>
            <a:off x="4129914" y="1128070"/>
            <a:ext cx="5050598" cy="2588962"/>
          </a:xfrm>
          <a:prstGeom prst="rect">
            <a:avLst/>
          </a:prstGeom>
          <a:ln>
            <a:noFill/>
          </a:ln>
          <a:effectLst>
            <a:softEdge rad="112500"/>
          </a:effectLst>
        </p:spPr>
      </p:pic>
    </p:spTree>
    <p:extLst>
      <p:ext uri="{BB962C8B-B14F-4D97-AF65-F5344CB8AC3E}">
        <p14:creationId xmlns:p14="http://schemas.microsoft.com/office/powerpoint/2010/main" val="4002445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2187 -0.02778 L 0.36927 -0.20046 " pathEditMode="relative" rAng="0" ptsTypes="AA">
                                      <p:cBhvr>
                                        <p:cTn id="6" dur="2000" fill="hold"/>
                                        <p:tgtEl>
                                          <p:spTgt spid="5"/>
                                        </p:tgtEl>
                                        <p:attrNameLst>
                                          <p:attrName>ppt_x</p:attrName>
                                          <p:attrName>ppt_y</p:attrName>
                                        </p:attrNameLst>
                                      </p:cBhvr>
                                      <p:rCtr x="19549" y="-8634"/>
                                    </p:animMotion>
                                  </p:childTnLst>
                                </p:cTn>
                              </p:par>
                              <p:par>
                                <p:cTn id="7" presetID="10" presetClass="exit" presetSubtype="0" fill="hold"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915" y="116098"/>
            <a:ext cx="8895729" cy="1143000"/>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altLang="ja-JP" sz="3100" dirty="0"/>
              <a:t>Nucleon decay and neutrino oscillation experiment with </a:t>
            </a:r>
            <a:br>
              <a:rPr lang="en-US" altLang="ja-JP" sz="3100" dirty="0"/>
            </a:br>
            <a:r>
              <a:rPr lang="en-US" altLang="ja-JP" dirty="0" smtClean="0"/>
              <a:t>A Large </a:t>
            </a:r>
            <a:r>
              <a:rPr lang="en-US" altLang="ja-JP" dirty="0"/>
              <a:t>A</a:t>
            </a:r>
            <a:r>
              <a:rPr lang="en-US" altLang="ja-JP" dirty="0" smtClean="0"/>
              <a:t>dvanced </a:t>
            </a:r>
            <a:r>
              <a:rPr lang="en-US" altLang="ja-JP" dirty="0"/>
              <a:t>D</a:t>
            </a:r>
            <a:r>
              <a:rPr lang="en-US" altLang="ja-JP" dirty="0" smtClean="0"/>
              <a:t>etector</a:t>
            </a:r>
            <a:endParaRPr kumimoji="1" lang="ja-JP" altLang="en-US" dirty="0"/>
          </a:p>
        </p:txBody>
      </p:sp>
      <p:sp>
        <p:nvSpPr>
          <p:cNvPr id="3" name="コンテンツ プレースホルダー 2"/>
          <p:cNvSpPr>
            <a:spLocks noGrp="1"/>
          </p:cNvSpPr>
          <p:nvPr>
            <p:ph idx="1"/>
          </p:nvPr>
        </p:nvSpPr>
        <p:spPr>
          <a:xfrm>
            <a:off x="142343" y="1516317"/>
            <a:ext cx="5462130" cy="1951575"/>
          </a:xfrm>
        </p:spPr>
        <p:txBody>
          <a:bodyPr>
            <a:normAutofit lnSpcReduction="10000"/>
          </a:bodyPr>
          <a:lstStyle/>
          <a:p>
            <a:r>
              <a:rPr lang="ja-JP" altLang="ja-JP" dirty="0" smtClean="0"/>
              <a:t>1</a:t>
            </a:r>
            <a:r>
              <a:rPr lang="ja-JP" altLang="en-US" dirty="0" smtClean="0"/>
              <a:t> </a:t>
            </a:r>
            <a:r>
              <a:rPr lang="en-US" altLang="ja-JP" dirty="0" smtClean="0"/>
              <a:t>Mt</a:t>
            </a:r>
            <a:r>
              <a:rPr lang="ja-JP" altLang="en-US" dirty="0" smtClean="0"/>
              <a:t> </a:t>
            </a:r>
            <a:r>
              <a:rPr lang="en-US" altLang="ja-JP" dirty="0" smtClean="0"/>
              <a:t>class</a:t>
            </a:r>
            <a:r>
              <a:rPr lang="ja-JP" altLang="en-US" dirty="0" smtClean="0"/>
              <a:t> </a:t>
            </a:r>
            <a:r>
              <a:rPr lang="en-US" altLang="ja-JP" dirty="0" smtClean="0"/>
              <a:t>water-</a:t>
            </a:r>
            <a:r>
              <a:rPr lang="en-US" altLang="ja-JP" dirty="0" err="1" smtClean="0"/>
              <a:t>cherenkov</a:t>
            </a:r>
            <a:r>
              <a:rPr lang="en-US" altLang="ja-JP" dirty="0" smtClean="0"/>
              <a:t> detector, together with J-PARC High Intensity Proton Beam!</a:t>
            </a:r>
          </a:p>
          <a:p>
            <a:endParaRPr kumimoji="1" lang="ja-JP" altLang="en-US"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839" y="3467892"/>
            <a:ext cx="5463637" cy="3291087"/>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3"/>
          <a:stretch>
            <a:fillRect/>
          </a:stretch>
        </p:blipFill>
        <p:spPr>
          <a:xfrm>
            <a:off x="5793384" y="1565545"/>
            <a:ext cx="3180206" cy="4977331"/>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142343" y="3467848"/>
            <a:ext cx="1814694" cy="646331"/>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lang="en-US" altLang="ja-JP" sz="3600" dirty="0"/>
              <a:t>obsolete</a:t>
            </a:r>
            <a:endParaRPr lang="ja-JP" altLang="en-US" sz="3600" dirty="0"/>
          </a:p>
        </p:txBody>
      </p:sp>
    </p:spTree>
    <p:extLst>
      <p:ext uri="{BB962C8B-B14F-4D97-AF65-F5344CB8AC3E}">
        <p14:creationId xmlns:p14="http://schemas.microsoft.com/office/powerpoint/2010/main" val="39190898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2"/>
          <p:cNvSpPr txBox="1">
            <a:spLocks/>
          </p:cNvSpPr>
          <p:nvPr/>
        </p:nvSpPr>
        <p:spPr>
          <a:xfrm>
            <a:off x="256918" y="116634"/>
            <a:ext cx="8477764" cy="80211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lIns="91070" tIns="45536" rIns="91070" bIns="45536" anchor="ctr" anchorCtr="0"/>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defTabSz="455065"/>
            <a:r>
              <a:rPr lang="en-US" altLang="ja-JP" sz="4000" dirty="0">
                <a:solidFill>
                  <a:srgbClr val="FFFFFF"/>
                </a:solidFill>
                <a:ea typeface="HGS創英角ﾎﾟｯﾌﾟ体" charset="0"/>
              </a:rPr>
              <a:t>Beam Power</a:t>
            </a:r>
            <a:endParaRPr lang="ja-JP" altLang="en-US" sz="4000" dirty="0">
              <a:solidFill>
                <a:srgbClr val="FFFFFF"/>
              </a:solidFill>
              <a:ea typeface="HGS創英角ﾎﾟｯﾌﾟ体" charset="0"/>
            </a:endParaRPr>
          </a:p>
        </p:txBody>
      </p:sp>
      <p:sp>
        <p:nvSpPr>
          <p:cNvPr id="20" name="テキスト ボックス 19"/>
          <p:cNvSpPr txBox="1">
            <a:spLocks noChangeArrowheads="1"/>
          </p:cNvSpPr>
          <p:nvPr/>
        </p:nvSpPr>
        <p:spPr bwMode="auto">
          <a:xfrm>
            <a:off x="451149" y="1026192"/>
            <a:ext cx="4392488" cy="400110"/>
          </a:xfrm>
          <a:prstGeom prst="rect">
            <a:avLst/>
          </a:prstGeom>
          <a:solidFill>
            <a:schemeClr val="tx2">
              <a:lumMod val="60000"/>
              <a:lumOff val="40000"/>
            </a:schemeClr>
          </a:solidFill>
          <a:ln w="38100">
            <a:solidFill>
              <a:schemeClr val="bg1"/>
            </a:solidFill>
            <a:miter lim="800000"/>
            <a:headEnd/>
            <a:tailEnd/>
          </a:ln>
          <a:effectLst>
            <a:outerShdw blurRad="40000" dist="20000" dir="5400000" rotWithShape="0">
              <a:srgbClr val="000000">
                <a:alpha val="37999"/>
              </a:srgbClr>
            </a:outerShdw>
          </a:effectLst>
        </p:spPr>
        <p:txBody>
          <a:bodyPr wrap="square" lIns="91070" tIns="45536" rIns="91070" bIns="45536">
            <a:spAutoFit/>
          </a:bodyPr>
          <a:lstStyle/>
          <a:p>
            <a:pPr defTabSz="455065">
              <a:defRPr/>
            </a:pPr>
            <a:r>
              <a:rPr lang="en-US" altLang="ja-JP" sz="2000" dirty="0">
                <a:solidFill>
                  <a:prstClr val="white"/>
                </a:solidFill>
                <a:latin typeface="Arial"/>
                <a:ea typeface="ＭＳ Ｐゴシック"/>
                <a:cs typeface="Arial"/>
              </a:rPr>
              <a:t> RCS</a:t>
            </a:r>
            <a:r>
              <a:rPr lang="ja-JP" altLang="en-US" sz="2000" dirty="0">
                <a:solidFill>
                  <a:prstClr val="white"/>
                </a:solidFill>
                <a:latin typeface="Arial"/>
                <a:ea typeface="ＭＳ Ｐゴシック"/>
                <a:cs typeface="Arial"/>
              </a:rPr>
              <a:t> </a:t>
            </a:r>
            <a:r>
              <a:rPr lang="en-US" altLang="ja-JP" sz="2000" dirty="0">
                <a:solidFill>
                  <a:prstClr val="white"/>
                </a:solidFill>
                <a:latin typeface="Arial"/>
                <a:ea typeface="ＭＳ Ｐゴシック"/>
                <a:cs typeface="Arial"/>
              </a:rPr>
              <a:t>::1 MW achieved in Jan, 2015</a:t>
            </a:r>
            <a:endParaRPr lang="ja-JP" altLang="en-US" sz="2000" dirty="0">
              <a:solidFill>
                <a:prstClr val="white"/>
              </a:solidFill>
              <a:latin typeface="Arial"/>
              <a:ea typeface="ＭＳ Ｐゴシック"/>
              <a:cs typeface="Arial"/>
            </a:endParaRPr>
          </a:p>
        </p:txBody>
      </p:sp>
      <p:pic>
        <p:nvPicPr>
          <p:cNvPr id="30" name="図 3" descr="スクリーンショット 2012-11-02 6.19.03.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7667" y="1929258"/>
            <a:ext cx="78486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矢印 4"/>
          <p:cNvSpPr/>
          <p:nvPr/>
        </p:nvSpPr>
        <p:spPr>
          <a:xfrm rot="4024677">
            <a:off x="5573198" y="4592655"/>
            <a:ext cx="806888" cy="247216"/>
          </a:xfrm>
          <a:prstGeom prst="rightArrow">
            <a:avLst/>
          </a:prstGeom>
        </p:spPr>
        <p:style>
          <a:lnRef idx="0">
            <a:schemeClr val="accent4"/>
          </a:lnRef>
          <a:fillRef idx="3">
            <a:schemeClr val="accent4"/>
          </a:fillRef>
          <a:effectRef idx="3">
            <a:schemeClr val="accent4"/>
          </a:effectRef>
          <a:fontRef idx="minor">
            <a:schemeClr val="lt1"/>
          </a:fontRef>
        </p:style>
        <p:txBody>
          <a:bodyPr lIns="91227" tIns="45614" rIns="91227" bIns="45614" rtlCol="0" anchor="ctr"/>
          <a:lstStyle/>
          <a:p>
            <a:pPr algn="ctr" defTabSz="455111"/>
            <a:endParaRPr lang="ja-JP" altLang="en-US">
              <a:solidFill>
                <a:prstClr val="white"/>
              </a:solidFill>
              <a:latin typeface="Calibri"/>
              <a:ea typeface="ＭＳ Ｐゴシック"/>
            </a:endParaRPr>
          </a:p>
        </p:txBody>
      </p:sp>
      <p:sp>
        <p:nvSpPr>
          <p:cNvPr id="34" name="正方形/長方形 33"/>
          <p:cNvSpPr>
            <a:spLocks noChangeArrowheads="1"/>
          </p:cNvSpPr>
          <p:nvPr/>
        </p:nvSpPr>
        <p:spPr bwMode="auto">
          <a:xfrm>
            <a:off x="4695512" y="2240406"/>
            <a:ext cx="393700" cy="3836988"/>
          </a:xfrm>
          <a:prstGeom prst="rect">
            <a:avLst/>
          </a:prstGeom>
          <a:solidFill>
            <a:srgbClr val="610816">
              <a:alpha val="23921"/>
            </a:srgbClr>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vert="eaVert" lIns="90836" tIns="45420" rIns="90836" bIns="45420" anchor="ctr"/>
          <a:lstStyle/>
          <a:p>
            <a:pPr algn="ctr" defTabSz="455111">
              <a:defRPr/>
            </a:pPr>
            <a:r>
              <a:rPr lang="en-US" altLang="ja-JP" sz="2000" dirty="0">
                <a:solidFill>
                  <a:prstClr val="white"/>
                </a:solidFill>
                <a:latin typeface="ＭＳ Ｐゴシック"/>
                <a:ea typeface="ＭＳ Ｐゴシック"/>
              </a:rPr>
              <a:t>LINAC Upgrade</a:t>
            </a:r>
            <a:endParaRPr lang="ja-JP" altLang="en-US" sz="2000" dirty="0">
              <a:solidFill>
                <a:prstClr val="white"/>
              </a:solidFill>
              <a:latin typeface="ＭＳ Ｐゴシック"/>
              <a:ea typeface="ＭＳ Ｐゴシック"/>
            </a:endParaRPr>
          </a:p>
        </p:txBody>
      </p:sp>
      <p:sp>
        <p:nvSpPr>
          <p:cNvPr id="35" name="左右矢印 34"/>
          <p:cNvSpPr>
            <a:spLocks noChangeArrowheads="1"/>
          </p:cNvSpPr>
          <p:nvPr/>
        </p:nvSpPr>
        <p:spPr bwMode="auto">
          <a:xfrm>
            <a:off x="6098626" y="2434907"/>
            <a:ext cx="1802664" cy="546100"/>
          </a:xfrm>
          <a:prstGeom prst="leftRightArrow">
            <a:avLst>
              <a:gd name="adj1" fmla="val 50000"/>
              <a:gd name="adj2" fmla="val 5003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0836" tIns="45420" rIns="90836" bIns="45420" anchor="ctr"/>
          <a:lstStyle/>
          <a:p>
            <a:pPr algn="ctr" defTabSz="455111">
              <a:defRPr/>
            </a:pPr>
            <a:r>
              <a:rPr lang="en-US" altLang="ja-JP" sz="1700" dirty="0">
                <a:solidFill>
                  <a:prstClr val="white"/>
                </a:solidFill>
                <a:latin typeface="Calibri"/>
                <a:ea typeface="ＭＳ Ｐゴシック"/>
              </a:rPr>
              <a:t> Renew MR</a:t>
            </a:r>
            <a:r>
              <a:rPr lang="en-US" altLang="en-US" sz="1700" dirty="0">
                <a:solidFill>
                  <a:prstClr val="white"/>
                </a:solidFill>
                <a:latin typeface="Calibri"/>
              </a:rPr>
              <a:t> PS</a:t>
            </a:r>
            <a:endParaRPr lang="ja-JP" altLang="en-US" sz="1700" dirty="0">
              <a:solidFill>
                <a:prstClr val="white"/>
              </a:solidFill>
              <a:latin typeface="Calibri"/>
              <a:ea typeface="ＭＳ Ｐゴシック"/>
            </a:endParaRPr>
          </a:p>
        </p:txBody>
      </p:sp>
      <p:sp>
        <p:nvSpPr>
          <p:cNvPr id="36" name="角丸四角形 35"/>
          <p:cNvSpPr/>
          <p:nvPr/>
        </p:nvSpPr>
        <p:spPr>
          <a:xfrm>
            <a:off x="4346557" y="3852690"/>
            <a:ext cx="202523" cy="202523"/>
          </a:xfrm>
          <a:prstGeom prst="roundRect">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37" name="角丸四角形 36"/>
          <p:cNvSpPr/>
          <p:nvPr/>
        </p:nvSpPr>
        <p:spPr>
          <a:xfrm>
            <a:off x="5561692" y="2131252"/>
            <a:ext cx="202523" cy="202523"/>
          </a:xfrm>
          <a:prstGeom prst="roundRect">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38" name="角丸四角形 37"/>
          <p:cNvSpPr/>
          <p:nvPr/>
        </p:nvSpPr>
        <p:spPr>
          <a:xfrm>
            <a:off x="6780764" y="4465771"/>
            <a:ext cx="202523" cy="202523"/>
          </a:xfrm>
          <a:prstGeom prst="roundRect">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39" name="テキスト ボックス 38"/>
          <p:cNvSpPr txBox="1"/>
          <p:nvPr/>
        </p:nvSpPr>
        <p:spPr>
          <a:xfrm>
            <a:off x="6995347" y="4364383"/>
            <a:ext cx="1422708" cy="346074"/>
          </a:xfrm>
          <a:prstGeom prst="rect">
            <a:avLst/>
          </a:prstGeom>
          <a:solidFill>
            <a:schemeClr val="bg1">
              <a:alpha val="75000"/>
            </a:schemeClr>
          </a:solidFill>
        </p:spPr>
        <p:txBody>
          <a:bodyPr wrap="none" lIns="63885" tIns="31931" rIns="63885" bIns="31931" rtlCol="0">
            <a:spAutoFit/>
          </a:bodyPr>
          <a:lstStyle/>
          <a:p>
            <a:pPr defTabSz="455111"/>
            <a:r>
              <a:rPr lang="en-US" altLang="ja-JP" dirty="0" smtClean="0">
                <a:solidFill>
                  <a:srgbClr val="C0504D">
                    <a:lumMod val="75000"/>
                  </a:srgbClr>
                </a:solidFill>
                <a:latin typeface="Calibri"/>
                <a:ea typeface="ＭＳ Ｐゴシック"/>
              </a:rPr>
              <a:t>MLF</a:t>
            </a:r>
            <a:r>
              <a:rPr lang="en-US" altLang="en-US" dirty="0">
                <a:solidFill>
                  <a:srgbClr val="C0504D">
                    <a:lumMod val="75000"/>
                  </a:srgbClr>
                </a:solidFill>
                <a:latin typeface="Calibri"/>
              </a:rPr>
              <a:t> </a:t>
            </a:r>
            <a:r>
              <a:rPr lang="en-US" altLang="en-US" dirty="0" smtClean="0">
                <a:solidFill>
                  <a:srgbClr val="C0504D">
                    <a:lumMod val="75000"/>
                  </a:srgbClr>
                </a:solidFill>
                <a:latin typeface="Calibri"/>
              </a:rPr>
              <a:t>one shot</a:t>
            </a:r>
            <a:endParaRPr lang="ja-JP" altLang="en-US" dirty="0">
              <a:solidFill>
                <a:srgbClr val="C0504D">
                  <a:lumMod val="75000"/>
                </a:srgbClr>
              </a:solidFill>
              <a:latin typeface="Calibri"/>
              <a:ea typeface="ＭＳ Ｐゴシック"/>
            </a:endParaRPr>
          </a:p>
        </p:txBody>
      </p:sp>
      <p:sp>
        <p:nvSpPr>
          <p:cNvPr id="40" name="円/楕円 39"/>
          <p:cNvSpPr>
            <a:spLocks noChangeAspect="1"/>
          </p:cNvSpPr>
          <p:nvPr/>
        </p:nvSpPr>
        <p:spPr>
          <a:xfrm>
            <a:off x="6780764" y="4820182"/>
            <a:ext cx="202523" cy="202523"/>
          </a:xfrm>
          <a:prstGeom prst="ellipse">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1" name="円/楕円 40"/>
          <p:cNvSpPr>
            <a:spLocks noChangeAspect="1"/>
          </p:cNvSpPr>
          <p:nvPr/>
        </p:nvSpPr>
        <p:spPr>
          <a:xfrm>
            <a:off x="5662951" y="4055218"/>
            <a:ext cx="202523" cy="202523"/>
          </a:xfrm>
          <a:prstGeom prst="ellipse">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2" name="円/楕円 41"/>
          <p:cNvSpPr>
            <a:spLocks noChangeAspect="1"/>
          </p:cNvSpPr>
          <p:nvPr/>
        </p:nvSpPr>
        <p:spPr>
          <a:xfrm>
            <a:off x="5612326" y="4409629"/>
            <a:ext cx="202523" cy="202523"/>
          </a:xfrm>
          <a:prstGeom prst="ellipse">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3" name="円/楕円 42"/>
          <p:cNvSpPr>
            <a:spLocks noChangeAspect="1"/>
          </p:cNvSpPr>
          <p:nvPr/>
        </p:nvSpPr>
        <p:spPr>
          <a:xfrm>
            <a:off x="5156647" y="4764040"/>
            <a:ext cx="202523" cy="202523"/>
          </a:xfrm>
          <a:prstGeom prst="ellipse">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4" name="テキスト ボックス 43"/>
          <p:cNvSpPr txBox="1"/>
          <p:nvPr/>
        </p:nvSpPr>
        <p:spPr>
          <a:xfrm>
            <a:off x="7173738" y="4718845"/>
            <a:ext cx="1918869" cy="649524"/>
          </a:xfrm>
          <a:prstGeom prst="rect">
            <a:avLst/>
          </a:prstGeom>
          <a:solidFill>
            <a:schemeClr val="bg1">
              <a:alpha val="85000"/>
            </a:schemeClr>
          </a:solidFill>
        </p:spPr>
        <p:txBody>
          <a:bodyPr wrap="none" lIns="63885" tIns="31931" rIns="63885" bIns="31931" rtlCol="0">
            <a:spAutoFit/>
          </a:bodyPr>
          <a:lstStyle/>
          <a:p>
            <a:pPr defTabSz="455111"/>
            <a:r>
              <a:rPr lang="en-US" altLang="ja-JP" dirty="0" smtClean="0">
                <a:solidFill>
                  <a:srgbClr val="C0504D">
                    <a:lumMod val="75000"/>
                  </a:srgbClr>
                </a:solidFill>
                <a:latin typeface="Calibri"/>
                <a:ea typeface="ＭＳ Ｐゴシック"/>
              </a:rPr>
              <a:t>MLF</a:t>
            </a:r>
            <a:r>
              <a:rPr lang="en-US" altLang="en-US" dirty="0">
                <a:solidFill>
                  <a:srgbClr val="C0504D">
                    <a:lumMod val="75000"/>
                  </a:srgbClr>
                </a:solidFill>
                <a:latin typeface="Calibri"/>
              </a:rPr>
              <a:t> </a:t>
            </a:r>
            <a:r>
              <a:rPr lang="en-US" altLang="en-US" dirty="0" smtClean="0">
                <a:solidFill>
                  <a:srgbClr val="C0504D">
                    <a:lumMod val="75000"/>
                  </a:srgbClr>
                </a:solidFill>
                <a:latin typeface="Calibri"/>
              </a:rPr>
              <a:t>achieved</a:t>
            </a:r>
            <a:endParaRPr lang="en-US" altLang="ja-JP" sz="2800" dirty="0">
              <a:solidFill>
                <a:srgbClr val="C0504D">
                  <a:lumMod val="75000"/>
                </a:srgbClr>
              </a:solidFill>
              <a:latin typeface="Calibri"/>
              <a:ea typeface="ＭＳ Ｐゴシック"/>
            </a:endParaRPr>
          </a:p>
          <a:p>
            <a:pPr defTabSz="455111"/>
            <a:r>
              <a:rPr lang="ja-JP" altLang="en-US" sz="2000" dirty="0">
                <a:solidFill>
                  <a:srgbClr val="C0504D">
                    <a:lumMod val="75000"/>
                  </a:srgbClr>
                </a:solidFill>
                <a:latin typeface="Calibri"/>
                <a:ea typeface="ＭＳ Ｐゴシック"/>
              </a:rPr>
              <a:t>（</a:t>
            </a:r>
            <a:r>
              <a:rPr lang="en-US" altLang="en-US" sz="2000" dirty="0">
                <a:solidFill>
                  <a:srgbClr val="C0504D">
                    <a:lumMod val="75000"/>
                  </a:srgbClr>
                </a:solidFill>
                <a:latin typeface="Calibri"/>
              </a:rPr>
              <a:t>user operation</a:t>
            </a:r>
            <a:r>
              <a:rPr lang="ja-JP" altLang="en-US" sz="2000" dirty="0">
                <a:solidFill>
                  <a:srgbClr val="C0504D">
                    <a:lumMod val="75000"/>
                  </a:srgbClr>
                </a:solidFill>
                <a:latin typeface="Calibri"/>
                <a:ea typeface="ＭＳ Ｐゴシック"/>
              </a:rPr>
              <a:t>）</a:t>
            </a:r>
          </a:p>
        </p:txBody>
      </p:sp>
      <p:sp>
        <p:nvSpPr>
          <p:cNvPr id="45" name="テキスト ボックス 44"/>
          <p:cNvSpPr txBox="1"/>
          <p:nvPr/>
        </p:nvSpPr>
        <p:spPr>
          <a:xfrm>
            <a:off x="6939776" y="5326493"/>
            <a:ext cx="1918869" cy="680301"/>
          </a:xfrm>
          <a:prstGeom prst="rect">
            <a:avLst/>
          </a:prstGeom>
          <a:solidFill>
            <a:schemeClr val="bg1">
              <a:alpha val="65000"/>
            </a:schemeClr>
          </a:solidFill>
        </p:spPr>
        <p:txBody>
          <a:bodyPr wrap="none" lIns="63885" tIns="31931" rIns="63885" bIns="31931" rtlCol="0">
            <a:spAutoFit/>
          </a:bodyPr>
          <a:lstStyle/>
          <a:p>
            <a:pPr defTabSz="455111"/>
            <a:r>
              <a:rPr lang="en-US" altLang="en-US" sz="2000" dirty="0">
                <a:solidFill>
                  <a:srgbClr val="C0504D">
                    <a:lumMod val="75000"/>
                  </a:srgbClr>
                </a:solidFill>
                <a:latin typeface="Calibri"/>
              </a:rPr>
              <a:t>FX achieved</a:t>
            </a:r>
            <a:endParaRPr lang="en-US" altLang="ja-JP" dirty="0" smtClean="0">
              <a:solidFill>
                <a:srgbClr val="C0504D">
                  <a:lumMod val="75000"/>
                </a:srgbClr>
              </a:solidFill>
              <a:latin typeface="Calibri"/>
              <a:ea typeface="ＭＳ Ｐゴシック"/>
            </a:endParaRPr>
          </a:p>
          <a:p>
            <a:pPr defTabSz="455111"/>
            <a:r>
              <a:rPr lang="ja-JP" altLang="en-US" sz="2000" dirty="0">
                <a:solidFill>
                  <a:srgbClr val="C0504D">
                    <a:lumMod val="75000"/>
                  </a:srgbClr>
                </a:solidFill>
                <a:latin typeface="Calibri"/>
                <a:ea typeface="ＭＳ Ｐゴシック"/>
              </a:rPr>
              <a:t>（</a:t>
            </a:r>
            <a:r>
              <a:rPr lang="en-US" altLang="en-US" sz="2000" dirty="0">
                <a:solidFill>
                  <a:srgbClr val="C0504D">
                    <a:lumMod val="75000"/>
                  </a:srgbClr>
                </a:solidFill>
                <a:latin typeface="Calibri"/>
              </a:rPr>
              <a:t>user operation</a:t>
            </a:r>
            <a:r>
              <a:rPr lang="ja-JP" altLang="en-US" sz="2000" dirty="0">
                <a:solidFill>
                  <a:srgbClr val="C0504D">
                    <a:lumMod val="75000"/>
                  </a:srgbClr>
                </a:solidFill>
                <a:latin typeface="Calibri"/>
                <a:ea typeface="ＭＳ Ｐゴシック"/>
              </a:rPr>
              <a:t>）</a:t>
            </a:r>
          </a:p>
        </p:txBody>
      </p:sp>
      <p:sp>
        <p:nvSpPr>
          <p:cNvPr id="46" name="円/楕円 45"/>
          <p:cNvSpPr>
            <a:spLocks noChangeAspect="1"/>
          </p:cNvSpPr>
          <p:nvPr/>
        </p:nvSpPr>
        <p:spPr>
          <a:xfrm>
            <a:off x="5207281" y="4966567"/>
            <a:ext cx="202523" cy="202523"/>
          </a:xfrm>
          <a:prstGeom prst="ellipse">
            <a:avLst/>
          </a:prstGeom>
        </p:spPr>
        <p:style>
          <a:lnRef idx="0">
            <a:schemeClr val="accent1"/>
          </a:lnRef>
          <a:fillRef idx="3">
            <a:schemeClr val="accent1"/>
          </a:fillRef>
          <a:effectRef idx="3">
            <a:schemeClr val="accent1"/>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7" name="円/楕円 46"/>
          <p:cNvSpPr>
            <a:spLocks noChangeAspect="1"/>
          </p:cNvSpPr>
          <p:nvPr/>
        </p:nvSpPr>
        <p:spPr>
          <a:xfrm>
            <a:off x="5764219" y="4561522"/>
            <a:ext cx="202523" cy="202523"/>
          </a:xfrm>
          <a:prstGeom prst="ellipse">
            <a:avLst/>
          </a:prstGeom>
        </p:spPr>
        <p:style>
          <a:lnRef idx="0">
            <a:schemeClr val="accent1"/>
          </a:lnRef>
          <a:fillRef idx="3">
            <a:schemeClr val="accent1"/>
          </a:fillRef>
          <a:effectRef idx="3">
            <a:schemeClr val="accent1"/>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48" name="テキスト ボックス 47"/>
          <p:cNvSpPr txBox="1"/>
          <p:nvPr/>
        </p:nvSpPr>
        <p:spPr>
          <a:xfrm>
            <a:off x="7688053" y="2991845"/>
            <a:ext cx="863969" cy="346074"/>
          </a:xfrm>
          <a:prstGeom prst="rect">
            <a:avLst/>
          </a:prstGeom>
          <a:noFill/>
        </p:spPr>
        <p:txBody>
          <a:bodyPr wrap="none" lIns="63885" tIns="31931" rIns="63885" bIns="31931" rtlCol="0">
            <a:spAutoFit/>
          </a:bodyPr>
          <a:lstStyle/>
          <a:p>
            <a:pPr defTabSz="455111"/>
            <a:r>
              <a:rPr lang="en-US" altLang="ja-JP" b="1" dirty="0" smtClean="0">
                <a:solidFill>
                  <a:srgbClr val="0000FF"/>
                </a:solidFill>
                <a:latin typeface="Calibri"/>
                <a:ea typeface="ＭＳ Ｐゴシック"/>
              </a:rPr>
              <a:t>750 kW</a:t>
            </a:r>
          </a:p>
        </p:txBody>
      </p:sp>
      <p:sp>
        <p:nvSpPr>
          <p:cNvPr id="50" name="円/楕円 49"/>
          <p:cNvSpPr>
            <a:spLocks noChangeAspect="1"/>
          </p:cNvSpPr>
          <p:nvPr/>
        </p:nvSpPr>
        <p:spPr>
          <a:xfrm>
            <a:off x="6780764" y="5427754"/>
            <a:ext cx="202523" cy="202523"/>
          </a:xfrm>
          <a:prstGeom prst="ellipse">
            <a:avLst/>
          </a:prstGeom>
        </p:spPr>
        <p:style>
          <a:lnRef idx="0">
            <a:schemeClr val="accent1"/>
          </a:lnRef>
          <a:fillRef idx="3">
            <a:schemeClr val="accent1"/>
          </a:fillRef>
          <a:effectRef idx="3">
            <a:schemeClr val="accent1"/>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
        <p:nvSpPr>
          <p:cNvPr id="6" name="テキスト ボックス 5"/>
          <p:cNvSpPr txBox="1">
            <a:spLocks noChangeArrowheads="1"/>
          </p:cNvSpPr>
          <p:nvPr/>
        </p:nvSpPr>
        <p:spPr bwMode="auto">
          <a:xfrm>
            <a:off x="1519881" y="1529245"/>
            <a:ext cx="7318323" cy="400101"/>
          </a:xfrm>
          <a:prstGeom prst="rect">
            <a:avLst/>
          </a:prstGeom>
          <a:solidFill>
            <a:schemeClr val="tx2">
              <a:lumMod val="60000"/>
              <a:lumOff val="40000"/>
            </a:schemeClr>
          </a:solidFill>
          <a:ln w="38100">
            <a:solidFill>
              <a:schemeClr val="bg1"/>
            </a:solidFill>
            <a:miter lim="800000"/>
            <a:headEnd/>
            <a:tailEnd/>
          </a:ln>
          <a:effectLst>
            <a:outerShdw blurRad="40000" dist="20000" dir="5400000" rotWithShape="0">
              <a:srgbClr val="000000">
                <a:alpha val="37999"/>
              </a:srgbClr>
            </a:outerShdw>
          </a:effectLst>
        </p:spPr>
        <p:txBody>
          <a:bodyPr wrap="square" lIns="91070" tIns="45536" rIns="91070" bIns="45536">
            <a:spAutoFit/>
          </a:bodyPr>
          <a:lstStyle/>
          <a:p>
            <a:pPr defTabSz="455065">
              <a:defRPr/>
            </a:pPr>
            <a:r>
              <a:rPr lang="en-US" altLang="ja-JP" sz="2000" dirty="0">
                <a:solidFill>
                  <a:prstClr val="white"/>
                </a:solidFill>
                <a:latin typeface="Arial"/>
                <a:ea typeface="ＭＳ Ｐゴシック"/>
                <a:cs typeface="Arial"/>
              </a:rPr>
              <a:t>MR</a:t>
            </a:r>
            <a:r>
              <a:rPr lang="ja-JP" altLang="en-US" sz="2000" dirty="0">
                <a:solidFill>
                  <a:prstClr val="white"/>
                </a:solidFill>
                <a:latin typeface="Arial"/>
                <a:ea typeface="ＭＳ Ｐゴシック"/>
                <a:cs typeface="Arial"/>
              </a:rPr>
              <a:t> </a:t>
            </a:r>
            <a:r>
              <a:rPr lang="en-US" altLang="ja-JP" sz="2000" dirty="0">
                <a:solidFill>
                  <a:prstClr val="white"/>
                </a:solidFill>
                <a:latin typeface="Arial"/>
                <a:ea typeface="ＭＳ Ｐゴシック"/>
                <a:cs typeface="Arial"/>
              </a:rPr>
              <a:t>::so far 0.36 MW for FX ; 1.3 MW reachable with new PS</a:t>
            </a:r>
            <a:endParaRPr lang="ja-JP" altLang="en-US" sz="2000" dirty="0">
              <a:solidFill>
                <a:prstClr val="white"/>
              </a:solidFill>
              <a:latin typeface="Arial"/>
              <a:ea typeface="ＭＳ Ｐゴシック"/>
              <a:cs typeface="Arial"/>
            </a:endParaRPr>
          </a:p>
        </p:txBody>
      </p:sp>
      <p:sp>
        <p:nvSpPr>
          <p:cNvPr id="2" name="テキスト ボックス 1"/>
          <p:cNvSpPr txBox="1"/>
          <p:nvPr/>
        </p:nvSpPr>
        <p:spPr>
          <a:xfrm>
            <a:off x="5984117" y="1093186"/>
            <a:ext cx="3022888" cy="373659"/>
          </a:xfrm>
          <a:prstGeom prst="rect">
            <a:avLst/>
          </a:prstGeom>
        </p:spPr>
        <p:style>
          <a:lnRef idx="3">
            <a:schemeClr val="lt1"/>
          </a:lnRef>
          <a:fillRef idx="1">
            <a:schemeClr val="accent6"/>
          </a:fillRef>
          <a:effectRef idx="1">
            <a:schemeClr val="accent6"/>
          </a:effectRef>
          <a:fontRef idx="minor">
            <a:schemeClr val="lt1"/>
          </a:fontRef>
        </p:style>
        <p:txBody>
          <a:bodyPr wrap="none" lIns="91077" tIns="45543" rIns="91077" bIns="45543" rtlCol="0">
            <a:spAutoFit/>
          </a:bodyPr>
          <a:lstStyle/>
          <a:p>
            <a:pPr defTabSz="455111"/>
            <a:r>
              <a:rPr lang="en-US" altLang="ja-JP" dirty="0" smtClean="0">
                <a:solidFill>
                  <a:prstClr val="white"/>
                </a:solidFill>
                <a:latin typeface="Calibri"/>
                <a:ea typeface="ＭＳ Ｐゴシック"/>
              </a:rPr>
              <a:t>Thanks to new working point!</a:t>
            </a:r>
            <a:endParaRPr lang="ja-JP" altLang="en-US" dirty="0">
              <a:solidFill>
                <a:prstClr val="white"/>
              </a:solidFill>
              <a:latin typeface="Calibri"/>
              <a:ea typeface="ＭＳ Ｐゴシック"/>
            </a:endParaRPr>
          </a:p>
        </p:txBody>
      </p:sp>
      <p:sp>
        <p:nvSpPr>
          <p:cNvPr id="25" name="円/楕円 24"/>
          <p:cNvSpPr>
            <a:spLocks noChangeAspect="1"/>
          </p:cNvSpPr>
          <p:nvPr/>
        </p:nvSpPr>
        <p:spPr>
          <a:xfrm>
            <a:off x="6111608" y="5191954"/>
            <a:ext cx="202523" cy="202523"/>
          </a:xfrm>
          <a:prstGeom prst="ellipse">
            <a:avLst/>
          </a:prstGeom>
        </p:spPr>
        <p:style>
          <a:lnRef idx="0">
            <a:schemeClr val="accent2"/>
          </a:lnRef>
          <a:fillRef idx="3">
            <a:schemeClr val="accent2"/>
          </a:fillRef>
          <a:effectRef idx="3">
            <a:schemeClr val="accent2"/>
          </a:effectRef>
          <a:fontRef idx="minor">
            <a:schemeClr val="lt1"/>
          </a:fontRef>
        </p:style>
        <p:txBody>
          <a:bodyPr lIns="63885" tIns="31931" rIns="63885" bIns="31931" rtlCol="0" anchor="ctr"/>
          <a:lstStyle/>
          <a:p>
            <a:pPr algn="ctr" defTabSz="455111"/>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2334439700"/>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2304" y="100946"/>
            <a:ext cx="8588832" cy="756640"/>
          </a:xfrm>
        </p:spPr>
        <p:style>
          <a:lnRef idx="3">
            <a:schemeClr val="lt1"/>
          </a:lnRef>
          <a:fillRef idx="1">
            <a:schemeClr val="accent3"/>
          </a:fillRef>
          <a:effectRef idx="1">
            <a:schemeClr val="accent3"/>
          </a:effectRef>
          <a:fontRef idx="minor">
            <a:schemeClr val="lt1"/>
          </a:fontRef>
        </p:style>
        <p:txBody>
          <a:bodyPr/>
          <a:lstStyle/>
          <a:p>
            <a:r>
              <a:rPr lang="en-US" altLang="ja-JP" sz="4000" dirty="0"/>
              <a:t>J-PARC Proposals for Master Plan 2017</a:t>
            </a:r>
            <a:endParaRPr lang="ja-JP" altLang="en-US" sz="4000" dirty="0"/>
          </a:p>
        </p:txBody>
      </p:sp>
      <p:pic>
        <p:nvPicPr>
          <p:cNvPr id="4" name="図 3" descr="スクリーンショット 2016-01-20 10.57.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61" y="1033358"/>
            <a:ext cx="7275911" cy="5726938"/>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8901136" y="2192839"/>
            <a:ext cx="184663" cy="373659"/>
          </a:xfrm>
          <a:prstGeom prst="rect">
            <a:avLst/>
          </a:prstGeom>
          <a:noFill/>
        </p:spPr>
        <p:txBody>
          <a:bodyPr wrap="none" lIns="91122" tIns="45564" rIns="91122" bIns="45564" rtlCol="0">
            <a:spAutoFit/>
          </a:bodyPr>
          <a:lstStyle/>
          <a:p>
            <a:pPr defTabSz="454378"/>
            <a:endParaRPr lang="ja-JP" altLang="en-US" dirty="0">
              <a:solidFill>
                <a:prstClr val="black"/>
              </a:solidFill>
              <a:latin typeface="Calibri"/>
              <a:ea typeface="ＭＳ Ｐゴシック"/>
              <a:cs typeface="ヒラギノ角ゴ ProN W3" charset="0"/>
              <a:sym typeface="Gill Sans" charset="0"/>
            </a:endParaRPr>
          </a:p>
        </p:txBody>
      </p:sp>
      <p:pic>
        <p:nvPicPr>
          <p:cNvPr id="6" name="図 5" descr="T2K-Layout-Birdseye-CPV-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18766" y="857588"/>
            <a:ext cx="3521299" cy="2281995"/>
          </a:xfrm>
          <a:prstGeom prst="rect">
            <a:avLst/>
          </a:prstGeom>
        </p:spPr>
      </p:pic>
      <p:pic>
        <p:nvPicPr>
          <p:cNvPr id="8" name="図 7"/>
          <p:cNvPicPr>
            <a:picLocks noChangeAspect="1"/>
          </p:cNvPicPr>
          <p:nvPr/>
        </p:nvPicPr>
        <p:blipFill>
          <a:blip r:embed="rId4"/>
          <a:stretch>
            <a:fillRect/>
          </a:stretch>
        </p:blipFill>
        <p:spPr>
          <a:xfrm>
            <a:off x="4263930" y="1953997"/>
            <a:ext cx="4539625" cy="2519208"/>
          </a:xfrm>
          <a:prstGeom prst="rect">
            <a:avLst/>
          </a:prstGeom>
          <a:ln>
            <a:noFill/>
          </a:ln>
          <a:effectLst>
            <a:softEdge rad="112500"/>
          </a:effectLst>
        </p:spPr>
      </p:pic>
      <p:pic>
        <p:nvPicPr>
          <p:cNvPr id="7" name="図 6" descr="スクリーンショット 2016-01-20 12.52.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765" y="4267799"/>
            <a:ext cx="3445314" cy="2568549"/>
          </a:xfrm>
          <a:prstGeom prst="rect">
            <a:avLst/>
          </a:prstGeom>
          <a:ln>
            <a:noFill/>
          </a:ln>
          <a:effectLst>
            <a:softEdge rad="112500"/>
          </a:effectLst>
        </p:spPr>
      </p:pic>
      <p:pic>
        <p:nvPicPr>
          <p:cNvPr id="9" name="図 8" descr="スクリーンショット 2016-01-20 12.58.5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644" y="4173341"/>
            <a:ext cx="4103198" cy="2549163"/>
          </a:xfrm>
          <a:prstGeom prst="rect">
            <a:avLst/>
          </a:prstGeom>
          <a:ln>
            <a:noFill/>
          </a:ln>
          <a:effectLst>
            <a:softEdge rad="112500"/>
          </a:effectLst>
        </p:spPr>
      </p:pic>
      <p:sp>
        <p:nvSpPr>
          <p:cNvPr id="10" name="テキスト ボックス 9"/>
          <p:cNvSpPr txBox="1"/>
          <p:nvPr/>
        </p:nvSpPr>
        <p:spPr>
          <a:xfrm>
            <a:off x="230480" y="1079735"/>
            <a:ext cx="2839643" cy="2576090"/>
          </a:xfrm>
          <a:prstGeom prst="rect">
            <a:avLst/>
          </a:prstGeom>
        </p:spPr>
        <p:style>
          <a:lnRef idx="3">
            <a:schemeClr val="lt1"/>
          </a:lnRef>
          <a:fillRef idx="1">
            <a:schemeClr val="accent4"/>
          </a:fillRef>
          <a:effectRef idx="1">
            <a:schemeClr val="accent4"/>
          </a:effectRef>
          <a:fontRef idx="minor">
            <a:schemeClr val="lt1"/>
          </a:fontRef>
        </p:style>
        <p:txBody>
          <a:bodyPr wrap="none" lIns="82108" tIns="41058" rIns="82108" bIns="41058" rtlCol="0">
            <a:spAutoFit/>
          </a:bodyPr>
          <a:lstStyle/>
          <a:p>
            <a:pPr defTabSz="821070" fontAlgn="base">
              <a:spcBef>
                <a:spcPct val="0"/>
              </a:spcBef>
              <a:spcAft>
                <a:spcPct val="0"/>
              </a:spcAft>
            </a:pPr>
            <a:r>
              <a:rPr lang="en-US" altLang="en-US" sz="2700" dirty="0">
                <a:solidFill>
                  <a:prstClr val="white"/>
                </a:solidFill>
                <a:latin typeface="Calibri"/>
                <a:ea typeface="ＭＳ Ｐゴシック"/>
                <a:sym typeface="Gill Sans" charset="0"/>
              </a:rPr>
              <a:t>Continued Projects</a:t>
            </a:r>
            <a:endParaRPr lang="en-US" altLang="ja-JP" sz="2700" dirty="0">
              <a:solidFill>
                <a:prstClr val="white"/>
              </a:solidFill>
              <a:latin typeface="Calibri"/>
              <a:ea typeface="ＭＳ Ｐゴシック"/>
              <a:sym typeface="Gill Sans" charset="0"/>
            </a:endParaRPr>
          </a:p>
          <a:p>
            <a:pPr defTabSz="821070" fontAlgn="base">
              <a:spcBef>
                <a:spcPct val="0"/>
              </a:spcBef>
              <a:spcAft>
                <a:spcPct val="0"/>
              </a:spcAft>
            </a:pPr>
            <a:r>
              <a:rPr lang="en-US" altLang="en-US" sz="2700" dirty="0">
                <a:solidFill>
                  <a:prstClr val="white"/>
                </a:solidFill>
                <a:latin typeface="Calibri"/>
                <a:ea typeface="ＭＳ Ｐゴシック"/>
                <a:sym typeface="Gill Sans" charset="0"/>
              </a:rPr>
              <a:t>New Projects</a:t>
            </a:r>
            <a:endParaRPr lang="en-US" altLang="ja-JP" sz="2700" dirty="0">
              <a:solidFill>
                <a:prstClr val="white"/>
              </a:solidFill>
              <a:latin typeface="Calibri"/>
              <a:ea typeface="ＭＳ Ｐゴシック"/>
              <a:sym typeface="Gill Sans" charset="0"/>
            </a:endParaRPr>
          </a:p>
          <a:p>
            <a:pPr defTabSz="821070" fontAlgn="base">
              <a:spcBef>
                <a:spcPct val="0"/>
              </a:spcBef>
              <a:spcAft>
                <a:spcPct val="0"/>
              </a:spcAft>
            </a:pPr>
            <a:r>
              <a:rPr lang="en-US" altLang="en-US" sz="2700" dirty="0">
                <a:solidFill>
                  <a:prstClr val="white"/>
                </a:solidFill>
                <a:latin typeface="Calibri"/>
                <a:ea typeface="ＭＳ Ｐゴシック"/>
                <a:sym typeface="Gill Sans" charset="0"/>
              </a:rPr>
              <a:t>Seed of Project</a:t>
            </a:r>
            <a:endParaRPr lang="en-US" altLang="ja-JP" sz="2700" dirty="0">
              <a:solidFill>
                <a:prstClr val="white"/>
              </a:solidFill>
              <a:latin typeface="Calibri"/>
              <a:ea typeface="ＭＳ Ｐゴシック"/>
              <a:sym typeface="Gill Sans" charset="0"/>
            </a:endParaRPr>
          </a:p>
          <a:p>
            <a:pPr defTabSz="821070" fontAlgn="base">
              <a:spcBef>
                <a:spcPct val="0"/>
              </a:spcBef>
              <a:spcAft>
                <a:spcPct val="0"/>
              </a:spcAft>
            </a:pPr>
            <a:r>
              <a:rPr lang="en-US" altLang="en-US" sz="2700" dirty="0">
                <a:solidFill>
                  <a:prstClr val="white"/>
                </a:solidFill>
                <a:latin typeface="Calibri"/>
                <a:ea typeface="ＭＳ Ｐゴシック"/>
                <a:sym typeface="Gill Sans" charset="0"/>
              </a:rPr>
              <a:t>Discussed J-PARC, </a:t>
            </a:r>
          </a:p>
          <a:p>
            <a:pPr defTabSz="821070" fontAlgn="base">
              <a:spcBef>
                <a:spcPct val="0"/>
              </a:spcBef>
              <a:spcAft>
                <a:spcPct val="0"/>
              </a:spcAft>
            </a:pPr>
            <a:r>
              <a:rPr lang="en-US" altLang="en-US" sz="2700" dirty="0">
                <a:solidFill>
                  <a:prstClr val="white"/>
                </a:solidFill>
                <a:latin typeface="Calibri"/>
                <a:ea typeface="ＭＳ Ｐゴシック"/>
                <a:sym typeface="Gill Sans" charset="0"/>
              </a:rPr>
              <a:t>with users, </a:t>
            </a:r>
          </a:p>
          <a:p>
            <a:pPr defTabSz="821070" fontAlgn="base">
              <a:spcBef>
                <a:spcPct val="0"/>
              </a:spcBef>
              <a:spcAft>
                <a:spcPct val="0"/>
              </a:spcAft>
            </a:pPr>
            <a:r>
              <a:rPr lang="en-US" altLang="ja-JP" sz="2700" dirty="0">
                <a:solidFill>
                  <a:prstClr val="white"/>
                </a:solidFill>
                <a:latin typeface="Calibri"/>
                <a:ea typeface="ＭＳ Ｐゴシック"/>
                <a:sym typeface="Gill Sans" charset="0"/>
              </a:rPr>
              <a:t>With communities</a:t>
            </a:r>
          </a:p>
        </p:txBody>
      </p:sp>
    </p:spTree>
    <p:extLst>
      <p:ext uri="{BB962C8B-B14F-4D97-AF65-F5344CB8AC3E}">
        <p14:creationId xmlns:p14="http://schemas.microsoft.com/office/powerpoint/2010/main" val="1899112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 y="1417648"/>
            <a:ext cx="9070975"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正方形/長方形 2"/>
          <p:cNvSpPr/>
          <p:nvPr/>
        </p:nvSpPr>
        <p:spPr>
          <a:xfrm>
            <a:off x="19054" y="5554663"/>
            <a:ext cx="9082088" cy="13398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lIns="91002" tIns="45505" rIns="91002" bIns="45505"/>
          <a:lstStyle/>
          <a:p>
            <a:pPr defTabSz="455005">
              <a:defRPr/>
            </a:pPr>
            <a:endParaRPr lang="en-US" altLang="ja-JP" dirty="0">
              <a:solidFill>
                <a:srgbClr val="EEECE1">
                  <a:lumMod val="25000"/>
                </a:srgbClr>
              </a:solidFill>
              <a:latin typeface="Calibri"/>
              <a:ea typeface="ＭＳ Ｐゴシック"/>
            </a:endParaRPr>
          </a:p>
          <a:p>
            <a:pPr defTabSz="455005">
              <a:defRPr/>
            </a:pPr>
            <a:r>
              <a:rPr lang="en-US" altLang="ja-JP" sz="2000" dirty="0">
                <a:solidFill>
                  <a:srgbClr val="EEECE1">
                    <a:lumMod val="25000"/>
                  </a:srgbClr>
                </a:solidFill>
                <a:latin typeface="Calibri"/>
                <a:ea typeface="ＭＳ Ｐゴシック"/>
              </a:rPr>
              <a:t>Oversea Projects </a:t>
            </a:r>
          </a:p>
        </p:txBody>
      </p:sp>
      <p:sp>
        <p:nvSpPr>
          <p:cNvPr id="2" name="タイトル 1"/>
          <p:cNvSpPr>
            <a:spLocks noGrp="1"/>
          </p:cNvSpPr>
          <p:nvPr>
            <p:ph type="title" idx="4294967295"/>
          </p:nvPr>
        </p:nvSpPr>
        <p:spPr>
          <a:xfrm>
            <a:off x="139712" y="6350"/>
            <a:ext cx="8850313" cy="1411288"/>
          </a:xfrm>
          <a:solidFill>
            <a:srgbClr val="9BBB59"/>
          </a:solidFill>
          <a:ln w="38100" cap="flat">
            <a:solidFill>
              <a:schemeClr val="bg1"/>
            </a:solidFill>
            <a:miter lim="800000"/>
            <a:headEnd/>
            <a:tailEnd/>
          </a:ln>
          <a:effectLst>
            <a:outerShdw blurRad="63500" dist="20000" dir="5400000" rotWithShape="0">
              <a:srgbClr val="000000">
                <a:alpha val="37999"/>
              </a:srgbClr>
            </a:outerShdw>
          </a:effectLst>
        </p:spPr>
        <p:txBody>
          <a:bodyPr rtlCol="0">
            <a:normAutofit/>
          </a:bodyPr>
          <a:lstStyle/>
          <a:p>
            <a:pPr>
              <a:defRPr/>
            </a:pPr>
            <a:r>
              <a:rPr lang="en-US" altLang="ja-JP" sz="2700" dirty="0">
                <a:solidFill>
                  <a:srgbClr val="FFFFFF"/>
                </a:solidFill>
                <a:latin typeface="Calibri" charset="0"/>
                <a:ea typeface="ＭＳ Ｐゴシック" charset="0"/>
              </a:rPr>
              <a:t>Elucidation of the origin of matter with an upgrade of J-PARC</a:t>
            </a:r>
            <a:br>
              <a:rPr lang="en-US" altLang="ja-JP" sz="2700" dirty="0">
                <a:solidFill>
                  <a:srgbClr val="FFFFFF"/>
                </a:solidFill>
                <a:latin typeface="Calibri" charset="0"/>
                <a:ea typeface="ＭＳ Ｐゴシック" charset="0"/>
              </a:rPr>
            </a:br>
            <a:r>
              <a:rPr lang="en-US" altLang="ja-JP" dirty="0" smtClean="0">
                <a:solidFill>
                  <a:srgbClr val="FFFFFF"/>
                </a:solidFill>
                <a:latin typeface="Calibri" charset="0"/>
                <a:ea typeface="ＭＳ Ｐゴシック" charset="0"/>
                <a:cs typeface="+mj-cs"/>
              </a:rPr>
              <a:t>Intended Schedule</a:t>
            </a:r>
            <a:r>
              <a:rPr lang="en-US" altLang="ja-JP" dirty="0">
                <a:solidFill>
                  <a:srgbClr val="FFFFFF"/>
                </a:solidFill>
                <a:latin typeface="Calibri" charset="0"/>
                <a:ea typeface="ＭＳ Ｐゴシック" charset="0"/>
                <a:cs typeface="+mj-cs"/>
              </a:rPr>
              <a:t> </a:t>
            </a:r>
            <a:r>
              <a:rPr lang="en-US" altLang="ja-JP" dirty="0" smtClean="0">
                <a:solidFill>
                  <a:srgbClr val="FFFFFF"/>
                </a:solidFill>
                <a:latin typeface="Calibri" charset="0"/>
                <a:ea typeface="ＭＳ Ｐゴシック" charset="0"/>
                <a:cs typeface="+mj-cs"/>
              </a:rPr>
              <a:t>(JFY2017-) </a:t>
            </a:r>
            <a:endParaRPr lang="ja-JP" altLang="en-US" dirty="0">
              <a:solidFill>
                <a:srgbClr val="FFFFFF"/>
              </a:solidFill>
              <a:latin typeface="Calibri" charset="0"/>
              <a:ea typeface="ＭＳ Ｐゴシック" charset="0"/>
              <a:cs typeface="+mj-cs"/>
            </a:endParaRPr>
          </a:p>
        </p:txBody>
      </p:sp>
      <p:sp>
        <p:nvSpPr>
          <p:cNvPr id="10" name="右矢印 9"/>
          <p:cNvSpPr>
            <a:spLocks noChangeArrowheads="1"/>
          </p:cNvSpPr>
          <p:nvPr/>
        </p:nvSpPr>
        <p:spPr bwMode="auto">
          <a:xfrm>
            <a:off x="4327525" y="5733261"/>
            <a:ext cx="1703388" cy="519112"/>
          </a:xfrm>
          <a:prstGeom prst="rightArrow">
            <a:avLst>
              <a:gd name="adj1" fmla="val 50000"/>
              <a:gd name="adj2" fmla="val 49876"/>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lIns="91002" tIns="45505" rIns="91002" bIns="45505" anchor="ctr"/>
          <a:lstStyle/>
          <a:p>
            <a:pPr defTabSz="455005">
              <a:defRPr/>
            </a:pPr>
            <a:r>
              <a:rPr lang="en-US" altLang="ja-JP" sz="1600" dirty="0">
                <a:solidFill>
                  <a:srgbClr val="FFFFFF"/>
                </a:solidFill>
                <a:latin typeface="Calibri" charset="0"/>
                <a:ea typeface="ＭＳ Ｐゴシック"/>
              </a:rPr>
              <a:t> g-2 at </a:t>
            </a:r>
            <a:r>
              <a:rPr lang="en-US" altLang="ja-JP" sz="1600" dirty="0" err="1">
                <a:solidFill>
                  <a:srgbClr val="FFFFFF"/>
                </a:solidFill>
                <a:latin typeface="Calibri" charset="0"/>
                <a:ea typeface="ＭＳ Ｐゴシック"/>
              </a:rPr>
              <a:t>Fermilab</a:t>
            </a:r>
            <a:r>
              <a:rPr lang="en-US" altLang="ja-JP" sz="1600" dirty="0">
                <a:solidFill>
                  <a:srgbClr val="FFFFFF"/>
                </a:solidFill>
                <a:latin typeface="Calibri" charset="0"/>
                <a:ea typeface="ＭＳ Ｐゴシック"/>
              </a:rPr>
              <a:t> </a:t>
            </a:r>
            <a:endParaRPr lang="ja-JP" altLang="en-US" sz="1600" dirty="0">
              <a:solidFill>
                <a:srgbClr val="FFFFFF"/>
              </a:solidFill>
              <a:latin typeface="Calibri" charset="0"/>
              <a:ea typeface="ＭＳ Ｐゴシック"/>
            </a:endParaRPr>
          </a:p>
        </p:txBody>
      </p:sp>
      <p:sp>
        <p:nvSpPr>
          <p:cNvPr id="8" name="右矢印 7"/>
          <p:cNvSpPr>
            <a:spLocks noChangeArrowheads="1"/>
          </p:cNvSpPr>
          <p:nvPr/>
        </p:nvSpPr>
        <p:spPr bwMode="auto">
          <a:xfrm>
            <a:off x="7878763" y="5517233"/>
            <a:ext cx="1173162" cy="773112"/>
          </a:xfrm>
          <a:prstGeom prst="rightArrow">
            <a:avLst>
              <a:gd name="adj1" fmla="val 50000"/>
              <a:gd name="adj2" fmla="val 49866"/>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lIns="91002" tIns="45505" rIns="91002" bIns="45505" anchor="ctr"/>
          <a:lstStyle/>
          <a:p>
            <a:pPr defTabSz="454982">
              <a:defRPr/>
            </a:pPr>
            <a:r>
              <a:rPr lang="en-US" altLang="ja-JP" sz="1400" dirty="0">
                <a:solidFill>
                  <a:srgbClr val="FFFFFF"/>
                </a:solidFill>
                <a:latin typeface="Calibri"/>
                <a:ea typeface="ＭＳ Ｐゴシック"/>
              </a:rPr>
              <a:t>Mu2e at </a:t>
            </a:r>
            <a:r>
              <a:rPr lang="en-US" altLang="ja-JP" sz="1400" dirty="0" err="1">
                <a:solidFill>
                  <a:srgbClr val="FFFFFF"/>
                </a:solidFill>
                <a:latin typeface="Calibri"/>
                <a:ea typeface="ＭＳ Ｐゴシック"/>
              </a:rPr>
              <a:t>Fermilab</a:t>
            </a:r>
            <a:endParaRPr lang="en-US" altLang="ja-JP" sz="1400" dirty="0">
              <a:solidFill>
                <a:srgbClr val="FFFFFF"/>
              </a:solidFill>
              <a:latin typeface="Calibri"/>
              <a:ea typeface="ＭＳ Ｐゴシック"/>
            </a:endParaRPr>
          </a:p>
        </p:txBody>
      </p:sp>
      <p:sp>
        <p:nvSpPr>
          <p:cNvPr id="52230" name="テキスト ボックス 10"/>
          <p:cNvSpPr txBox="1">
            <a:spLocks noChangeArrowheads="1"/>
          </p:cNvSpPr>
          <p:nvPr/>
        </p:nvSpPr>
        <p:spPr bwMode="auto">
          <a:xfrm>
            <a:off x="4270448" y="6079354"/>
            <a:ext cx="762797" cy="31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02" tIns="45505" rIns="91002" bIns="45505">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defRPr>
            </a:lvl2pPr>
            <a:lvl3pPr marL="1143000" indent="-228600" defTabSz="457200">
              <a:defRPr kumimoji="1" sz="2400">
                <a:solidFill>
                  <a:schemeClr val="tx1"/>
                </a:solidFill>
                <a:latin typeface="Arial" charset="0"/>
                <a:ea typeface="ＭＳ Ｐゴシック" charset="0"/>
              </a:defRPr>
            </a:lvl3pPr>
            <a:lvl4pPr marL="1600200" indent="-228600" defTabSz="457200">
              <a:defRPr kumimoji="1" sz="2400">
                <a:solidFill>
                  <a:schemeClr val="tx1"/>
                </a:solidFill>
                <a:latin typeface="Arial" charset="0"/>
                <a:ea typeface="ＭＳ Ｐゴシック" charset="0"/>
              </a:defRPr>
            </a:lvl4pPr>
            <a:lvl5pPr marL="2057400" indent="-228600" defTabSz="4572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solidFill>
                  <a:srgbClr val="000000"/>
                </a:solidFill>
                <a:latin typeface="Calibri" charset="0"/>
              </a:rPr>
              <a:t>(~2016)</a:t>
            </a:r>
            <a:endParaRPr lang="ja-JP" altLang="en-US" sz="1400">
              <a:solidFill>
                <a:srgbClr val="000000"/>
              </a:solidFill>
              <a:latin typeface="Calibri" charset="0"/>
            </a:endParaRPr>
          </a:p>
        </p:txBody>
      </p:sp>
      <p:sp>
        <p:nvSpPr>
          <p:cNvPr id="13" name="右矢印 12"/>
          <p:cNvSpPr>
            <a:spLocks noChangeArrowheads="1"/>
          </p:cNvSpPr>
          <p:nvPr/>
        </p:nvSpPr>
        <p:spPr bwMode="auto">
          <a:xfrm>
            <a:off x="5700727" y="6273321"/>
            <a:ext cx="2498725" cy="517525"/>
          </a:xfrm>
          <a:prstGeom prst="rightArrow">
            <a:avLst>
              <a:gd name="adj1" fmla="val 50000"/>
              <a:gd name="adj2" fmla="val 50013"/>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lIns="91002" tIns="45505" rIns="91002" bIns="45505" anchor="ctr"/>
          <a:lstStyle/>
          <a:p>
            <a:pPr defTabSz="454982">
              <a:defRPr/>
            </a:pPr>
            <a:r>
              <a:rPr lang="en-US" altLang="ja-JP" sz="1600" dirty="0">
                <a:solidFill>
                  <a:srgbClr val="FFFFFF"/>
                </a:solidFill>
                <a:latin typeface="Calibri"/>
                <a:ea typeface="ＭＳ Ｐゴシック"/>
              </a:rPr>
              <a:t>GSI-FAIR </a:t>
            </a:r>
            <a:r>
              <a:rPr lang="en-US" altLang="ja-JP" sz="1200" dirty="0">
                <a:solidFill>
                  <a:srgbClr val="FFFFFF"/>
                </a:solidFill>
                <a:latin typeface="Calibri"/>
                <a:ea typeface="ＭＳ Ｐゴシック"/>
              </a:rPr>
              <a:t>(Hadron Experiments)</a:t>
            </a:r>
            <a:endParaRPr lang="ja-JP" altLang="en-US" sz="1200" dirty="0">
              <a:solidFill>
                <a:srgbClr val="FFFFFF"/>
              </a:solidFill>
              <a:latin typeface="Calibri"/>
              <a:ea typeface="ＭＳ Ｐゴシック"/>
            </a:endParaRPr>
          </a:p>
        </p:txBody>
      </p:sp>
      <p:sp>
        <p:nvSpPr>
          <p:cNvPr id="52232" name="テキスト ボックス 13"/>
          <p:cNvSpPr txBox="1">
            <a:spLocks noChangeArrowheads="1"/>
          </p:cNvSpPr>
          <p:nvPr/>
        </p:nvSpPr>
        <p:spPr bwMode="auto">
          <a:xfrm>
            <a:off x="5586483" y="6614651"/>
            <a:ext cx="762797" cy="31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02" tIns="45505" rIns="91002" bIns="45505">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defRPr>
            </a:lvl2pPr>
            <a:lvl3pPr marL="1143000" indent="-228600" defTabSz="457200">
              <a:defRPr kumimoji="1" sz="2400">
                <a:solidFill>
                  <a:schemeClr val="tx1"/>
                </a:solidFill>
                <a:latin typeface="Arial" charset="0"/>
                <a:ea typeface="ＭＳ Ｐゴシック" charset="0"/>
              </a:defRPr>
            </a:lvl3pPr>
            <a:lvl4pPr marL="1600200" indent="-228600" defTabSz="457200">
              <a:defRPr kumimoji="1" sz="2400">
                <a:solidFill>
                  <a:schemeClr val="tx1"/>
                </a:solidFill>
                <a:latin typeface="Arial" charset="0"/>
                <a:ea typeface="ＭＳ Ｐゴシック" charset="0"/>
              </a:defRPr>
            </a:lvl4pPr>
            <a:lvl5pPr marL="2057400" indent="-228600" defTabSz="4572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solidFill>
                  <a:srgbClr val="000000"/>
                </a:solidFill>
                <a:latin typeface="Calibri" charset="0"/>
              </a:rPr>
              <a:t>(~2018)</a:t>
            </a:r>
            <a:endParaRPr lang="ja-JP" altLang="en-US" sz="1400">
              <a:solidFill>
                <a:srgbClr val="000000"/>
              </a:solidFill>
              <a:latin typeface="Calibri" charset="0"/>
            </a:endParaRPr>
          </a:p>
        </p:txBody>
      </p:sp>
      <p:sp>
        <p:nvSpPr>
          <p:cNvPr id="52233" name="テキスト ボックス 11"/>
          <p:cNvSpPr txBox="1">
            <a:spLocks noChangeArrowheads="1"/>
          </p:cNvSpPr>
          <p:nvPr/>
        </p:nvSpPr>
        <p:spPr bwMode="auto">
          <a:xfrm>
            <a:off x="7850191" y="6060179"/>
            <a:ext cx="670824" cy="31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02" tIns="45505" rIns="91002" bIns="45505">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defRPr>
            </a:lvl2pPr>
            <a:lvl3pPr marL="1143000" indent="-228600" defTabSz="457200">
              <a:defRPr kumimoji="1" sz="2400">
                <a:solidFill>
                  <a:schemeClr val="tx1"/>
                </a:solidFill>
                <a:latin typeface="Arial" charset="0"/>
                <a:ea typeface="ＭＳ Ｐゴシック" charset="0"/>
              </a:defRPr>
            </a:lvl3pPr>
            <a:lvl4pPr marL="1600200" indent="-228600" defTabSz="457200">
              <a:defRPr kumimoji="1" sz="2400">
                <a:solidFill>
                  <a:schemeClr val="tx1"/>
                </a:solidFill>
                <a:latin typeface="Arial" charset="0"/>
                <a:ea typeface="ＭＳ Ｐゴシック" charset="0"/>
              </a:defRPr>
            </a:lvl4pPr>
            <a:lvl5pPr marL="2057400" indent="-228600" defTabSz="4572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solidFill>
                  <a:srgbClr val="000000"/>
                </a:solidFill>
                <a:latin typeface="Calibri" charset="0"/>
              </a:rPr>
              <a:t>(2021)</a:t>
            </a:r>
            <a:endParaRPr lang="ja-JP" altLang="en-US" sz="1400">
              <a:solidFill>
                <a:srgbClr val="000000"/>
              </a:solidFill>
              <a:latin typeface="Calibri" charset="0"/>
            </a:endParaRPr>
          </a:p>
        </p:txBody>
      </p:sp>
      <p:sp>
        <p:nvSpPr>
          <p:cNvPr id="9" name="正方形/長方形 8"/>
          <p:cNvSpPr/>
          <p:nvPr/>
        </p:nvSpPr>
        <p:spPr>
          <a:xfrm>
            <a:off x="2236367" y="2068786"/>
            <a:ext cx="3338070" cy="280187"/>
          </a:xfrm>
          <a:prstGeom prst="rect">
            <a:avLst/>
          </a:prstGeom>
        </p:spPr>
        <p:style>
          <a:lnRef idx="0">
            <a:schemeClr val="accent2"/>
          </a:lnRef>
          <a:fillRef idx="3">
            <a:schemeClr val="accent2"/>
          </a:fillRef>
          <a:effectRef idx="3">
            <a:schemeClr val="accent2"/>
          </a:effectRef>
          <a:fontRef idx="minor">
            <a:schemeClr val="lt1"/>
          </a:fontRef>
        </p:style>
        <p:txBody>
          <a:bodyPr lIns="91002" tIns="45505" rIns="91002" bIns="45505" anchor="ctr"/>
          <a:lstStyle/>
          <a:p>
            <a:pPr algn="ctr" defTabSz="455005">
              <a:defRPr/>
            </a:pPr>
            <a:r>
              <a:rPr lang="en-US" altLang="ja-JP" sz="1400" b="1" dirty="0">
                <a:solidFill>
                  <a:prstClr val="white"/>
                </a:solidFill>
                <a:latin typeface="Calibri"/>
                <a:ea typeface="ＭＳ Ｐゴシック"/>
              </a:rPr>
              <a:t>Beam Intensity Upgrades</a:t>
            </a:r>
            <a:endParaRPr lang="ja-JP" altLang="en-US" sz="1400" b="1" dirty="0">
              <a:solidFill>
                <a:prstClr val="white"/>
              </a:solidFill>
              <a:latin typeface="Calibri"/>
              <a:ea typeface="ＭＳ Ｐゴシック"/>
            </a:endParaRPr>
          </a:p>
        </p:txBody>
      </p:sp>
      <p:sp>
        <p:nvSpPr>
          <p:cNvPr id="55" name="正方形/長方形 54"/>
          <p:cNvSpPr/>
          <p:nvPr/>
        </p:nvSpPr>
        <p:spPr>
          <a:xfrm>
            <a:off x="2187827" y="3255294"/>
            <a:ext cx="2052228" cy="280187"/>
          </a:xfrm>
          <a:prstGeom prst="rect">
            <a:avLst/>
          </a:prstGeom>
        </p:spPr>
        <p:style>
          <a:lnRef idx="0">
            <a:schemeClr val="accent2"/>
          </a:lnRef>
          <a:fillRef idx="3">
            <a:schemeClr val="accent2"/>
          </a:fillRef>
          <a:effectRef idx="3">
            <a:schemeClr val="accent2"/>
          </a:effectRef>
          <a:fontRef idx="minor">
            <a:schemeClr val="lt1"/>
          </a:fontRef>
        </p:style>
        <p:txBody>
          <a:bodyPr lIns="91002" tIns="45505" rIns="91002" bIns="45505" anchor="ctr"/>
          <a:lstStyle/>
          <a:p>
            <a:pPr algn="ctr" defTabSz="455005">
              <a:defRPr/>
            </a:pPr>
            <a:r>
              <a:rPr lang="en-US" altLang="ja-JP" sz="1400" b="1" dirty="0">
                <a:solidFill>
                  <a:prstClr val="white"/>
                </a:solidFill>
                <a:latin typeface="Calibri"/>
                <a:ea typeface="ＭＳ Ｐゴシック"/>
              </a:rPr>
              <a:t>Hi-momentum </a:t>
            </a:r>
            <a:r>
              <a:rPr lang="en-US" altLang="ja-JP" sz="1400" b="1" dirty="0" err="1">
                <a:solidFill>
                  <a:prstClr val="white"/>
                </a:solidFill>
                <a:latin typeface="Calibri"/>
                <a:ea typeface="ＭＳ Ｐゴシック"/>
              </a:rPr>
              <a:t>beamline</a:t>
            </a:r>
            <a:endParaRPr lang="ja-JP" altLang="en-US" sz="1400" b="1" dirty="0">
              <a:solidFill>
                <a:prstClr val="white"/>
              </a:solidFill>
              <a:latin typeface="Calibri"/>
              <a:ea typeface="ＭＳ Ｐゴシック"/>
            </a:endParaRPr>
          </a:p>
        </p:txBody>
      </p:sp>
      <p:sp>
        <p:nvSpPr>
          <p:cNvPr id="56" name="正方形/長方形 55"/>
          <p:cNvSpPr/>
          <p:nvPr/>
        </p:nvSpPr>
        <p:spPr>
          <a:xfrm>
            <a:off x="2188871" y="3963365"/>
            <a:ext cx="2052228" cy="235245"/>
          </a:xfrm>
          <a:prstGeom prst="rect">
            <a:avLst/>
          </a:prstGeom>
        </p:spPr>
        <p:style>
          <a:lnRef idx="0">
            <a:schemeClr val="accent2"/>
          </a:lnRef>
          <a:fillRef idx="3">
            <a:schemeClr val="accent2"/>
          </a:fillRef>
          <a:effectRef idx="3">
            <a:schemeClr val="accent2"/>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400" b="1" dirty="0">
                <a:solidFill>
                  <a:srgbClr val="FFFFFF"/>
                </a:solidFill>
                <a:latin typeface="Calibri" charset="0"/>
              </a:rPr>
              <a:t>COMET phase-I</a:t>
            </a:r>
            <a:endParaRPr lang="ja-JP" altLang="en-US" sz="1400" b="1" dirty="0">
              <a:solidFill>
                <a:srgbClr val="FFFFFF"/>
              </a:solidFill>
              <a:latin typeface="Calibri" charset="0"/>
            </a:endParaRPr>
          </a:p>
        </p:txBody>
      </p:sp>
      <p:sp>
        <p:nvSpPr>
          <p:cNvPr id="58" name="正方形/長方形 57"/>
          <p:cNvSpPr/>
          <p:nvPr/>
        </p:nvSpPr>
        <p:spPr>
          <a:xfrm>
            <a:off x="5616256" y="2052695"/>
            <a:ext cx="3398650" cy="280187"/>
          </a:xfrm>
          <a:prstGeom prst="rect">
            <a:avLst/>
          </a:prstGeom>
        </p:spPr>
        <p:style>
          <a:lnRef idx="0">
            <a:schemeClr val="accent3"/>
          </a:lnRef>
          <a:fillRef idx="3">
            <a:schemeClr val="accent3"/>
          </a:fillRef>
          <a:effectRef idx="3">
            <a:schemeClr val="accent3"/>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200" b="1" dirty="0">
                <a:solidFill>
                  <a:prstClr val="black"/>
                </a:solidFill>
                <a:latin typeface="Arial"/>
                <a:cs typeface="Arial"/>
              </a:rPr>
              <a:t>Further Intensity Improvements</a:t>
            </a:r>
            <a:endParaRPr lang="ja-JP" altLang="en-US" sz="1200" b="1" dirty="0">
              <a:solidFill>
                <a:prstClr val="black"/>
              </a:solidFill>
              <a:latin typeface="Arial"/>
              <a:cs typeface="Arial"/>
            </a:endParaRPr>
          </a:p>
        </p:txBody>
      </p:sp>
      <p:sp>
        <p:nvSpPr>
          <p:cNvPr id="60" name="正方形/長方形 59"/>
          <p:cNvSpPr/>
          <p:nvPr/>
        </p:nvSpPr>
        <p:spPr>
          <a:xfrm>
            <a:off x="5591901" y="3290337"/>
            <a:ext cx="3398650" cy="280187"/>
          </a:xfrm>
          <a:prstGeom prst="rect">
            <a:avLst/>
          </a:prstGeom>
        </p:spPr>
        <p:style>
          <a:lnRef idx="0">
            <a:schemeClr val="accent3"/>
          </a:lnRef>
          <a:fillRef idx="3">
            <a:schemeClr val="accent3"/>
          </a:fillRef>
          <a:effectRef idx="3">
            <a:schemeClr val="accent3"/>
          </a:effectRef>
          <a:fontRef idx="minor">
            <a:schemeClr val="lt1"/>
          </a:fontRef>
        </p:style>
        <p:txBody>
          <a:bodyPr lIns="91002" tIns="45505" rIns="91002" bIns="45505" anchor="ctr"/>
          <a:lstStyle/>
          <a:p>
            <a:pPr algn="ctr" defTabSz="455005">
              <a:defRPr/>
            </a:pPr>
            <a:r>
              <a:rPr lang="en-US" altLang="ja-JP" sz="1400" b="1" dirty="0">
                <a:solidFill>
                  <a:prstClr val="black"/>
                </a:solidFill>
                <a:latin typeface="Calibri"/>
                <a:ea typeface="ＭＳ Ｐゴシック"/>
              </a:rPr>
              <a:t>Hadron Hall Extension</a:t>
            </a:r>
            <a:endParaRPr lang="ja-JP" altLang="en-US" sz="1400" b="1" dirty="0">
              <a:solidFill>
                <a:prstClr val="black"/>
              </a:solidFill>
              <a:latin typeface="Calibri"/>
              <a:ea typeface="ＭＳ Ｐゴシック"/>
            </a:endParaRPr>
          </a:p>
        </p:txBody>
      </p:sp>
      <p:sp>
        <p:nvSpPr>
          <p:cNvPr id="61" name="正方形/長方形 60"/>
          <p:cNvSpPr/>
          <p:nvPr/>
        </p:nvSpPr>
        <p:spPr>
          <a:xfrm>
            <a:off x="4935420" y="3803349"/>
            <a:ext cx="3381718" cy="451747"/>
          </a:xfrm>
          <a:prstGeom prst="rect">
            <a:avLst/>
          </a:prstGeom>
        </p:spPr>
        <p:style>
          <a:lnRef idx="0">
            <a:schemeClr val="accent3"/>
          </a:lnRef>
          <a:fillRef idx="3">
            <a:schemeClr val="accent3"/>
          </a:fillRef>
          <a:effectRef idx="3">
            <a:schemeClr val="accent3"/>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400" b="1" dirty="0">
                <a:solidFill>
                  <a:prstClr val="black"/>
                </a:solidFill>
                <a:latin typeface="Calibri" charset="0"/>
              </a:rPr>
              <a:t>COMET phase-II</a:t>
            </a:r>
          </a:p>
          <a:p>
            <a:pPr algn="ctr" defTabSz="455005" eaLnBrk="1" hangingPunct="1">
              <a:defRPr/>
            </a:pPr>
            <a:r>
              <a:rPr lang="en-US" altLang="ja-JP" sz="1400" b="1" dirty="0">
                <a:solidFill>
                  <a:prstClr val="black"/>
                </a:solidFill>
                <a:latin typeface="Calibri" charset="0"/>
              </a:rPr>
              <a:t>g</a:t>
            </a:r>
            <a:r>
              <a:rPr lang="en-US" altLang="ja-JP" sz="1400" b="1" baseline="-25000" dirty="0">
                <a:solidFill>
                  <a:prstClr val="black"/>
                </a:solidFill>
                <a:latin typeface="Calibri" charset="0"/>
              </a:rPr>
              <a:t>μ</a:t>
            </a:r>
            <a:r>
              <a:rPr lang="en-US" altLang="ja-JP" sz="1400" b="1" dirty="0">
                <a:solidFill>
                  <a:prstClr val="black"/>
                </a:solidFill>
                <a:latin typeface="Calibri" charset="0"/>
              </a:rPr>
              <a:t>-2/</a:t>
            </a:r>
            <a:r>
              <a:rPr lang="en-US" altLang="ja-JP" sz="1400" b="1" dirty="0" err="1">
                <a:solidFill>
                  <a:prstClr val="black"/>
                </a:solidFill>
                <a:latin typeface="Calibri" charset="0"/>
              </a:rPr>
              <a:t>μEDM</a:t>
            </a:r>
            <a:endParaRPr lang="ja-JP" altLang="en-US" sz="1400" b="1" dirty="0">
              <a:solidFill>
                <a:prstClr val="black"/>
              </a:solidFill>
              <a:latin typeface="Calibri" charset="0"/>
            </a:endParaRPr>
          </a:p>
        </p:txBody>
      </p:sp>
      <p:sp>
        <p:nvSpPr>
          <p:cNvPr id="62" name="正方形/長方形 61"/>
          <p:cNvSpPr/>
          <p:nvPr/>
        </p:nvSpPr>
        <p:spPr>
          <a:xfrm>
            <a:off x="5591901" y="4834278"/>
            <a:ext cx="3398650" cy="230666"/>
          </a:xfrm>
          <a:prstGeom prst="rect">
            <a:avLst/>
          </a:prstGeom>
        </p:spPr>
        <p:style>
          <a:lnRef idx="0">
            <a:schemeClr val="accent3"/>
          </a:lnRef>
          <a:fillRef idx="3">
            <a:schemeClr val="accent3"/>
          </a:fillRef>
          <a:effectRef idx="3">
            <a:schemeClr val="accent3"/>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400" b="1" dirty="0">
                <a:solidFill>
                  <a:prstClr val="black"/>
                </a:solidFill>
                <a:latin typeface="Calibri" charset="0"/>
              </a:rPr>
              <a:t>Advance </a:t>
            </a:r>
            <a:r>
              <a:rPr lang="en-US" altLang="ja-JP" sz="1400" b="1" dirty="0" err="1">
                <a:solidFill>
                  <a:prstClr val="black"/>
                </a:solidFill>
                <a:latin typeface="Calibri" charset="0"/>
              </a:rPr>
              <a:t>beamlines</a:t>
            </a:r>
            <a:endParaRPr lang="ja-JP" altLang="en-US" sz="1400" b="1" dirty="0">
              <a:solidFill>
                <a:prstClr val="black"/>
              </a:solidFill>
              <a:latin typeface="Calibri" charset="0"/>
            </a:endParaRPr>
          </a:p>
        </p:txBody>
      </p:sp>
      <p:sp>
        <p:nvSpPr>
          <p:cNvPr id="63" name="正方形/長方形 62"/>
          <p:cNvSpPr/>
          <p:nvPr/>
        </p:nvSpPr>
        <p:spPr>
          <a:xfrm>
            <a:off x="2188968" y="4834380"/>
            <a:ext cx="3417389" cy="235245"/>
          </a:xfrm>
          <a:prstGeom prst="rect">
            <a:avLst/>
          </a:prstGeom>
        </p:spPr>
        <p:style>
          <a:lnRef idx="0">
            <a:schemeClr val="accent2"/>
          </a:lnRef>
          <a:fillRef idx="3">
            <a:schemeClr val="accent2"/>
          </a:fillRef>
          <a:effectRef idx="3">
            <a:schemeClr val="accent2"/>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400" b="1" dirty="0">
                <a:solidFill>
                  <a:srgbClr val="FFFFFF"/>
                </a:solidFill>
                <a:latin typeface="Calibri" charset="0"/>
              </a:rPr>
              <a:t>Polarized neutron /</a:t>
            </a:r>
            <a:r>
              <a:rPr lang="en-US" altLang="ja-JP" sz="1400" b="1" dirty="0" err="1">
                <a:solidFill>
                  <a:srgbClr val="FFFFFF"/>
                </a:solidFill>
                <a:latin typeface="Calibri" charset="0"/>
              </a:rPr>
              <a:t>muon</a:t>
            </a:r>
            <a:r>
              <a:rPr lang="en-US" altLang="ja-JP" sz="1400" b="1" dirty="0">
                <a:solidFill>
                  <a:srgbClr val="FFFFFF"/>
                </a:solidFill>
                <a:latin typeface="Calibri" charset="0"/>
              </a:rPr>
              <a:t> S&amp;H lines</a:t>
            </a:r>
            <a:endParaRPr lang="ja-JP" altLang="en-US" sz="1400" b="1" dirty="0">
              <a:solidFill>
                <a:srgbClr val="FFFFFF"/>
              </a:solidFill>
              <a:latin typeface="Calibri" charset="0"/>
            </a:endParaRPr>
          </a:p>
        </p:txBody>
      </p:sp>
      <p:sp>
        <p:nvSpPr>
          <p:cNvPr id="122959" name="テキスト ボックス 10"/>
          <p:cNvSpPr txBox="1">
            <a:spLocks noChangeArrowheads="1"/>
          </p:cNvSpPr>
          <p:nvPr/>
        </p:nvSpPr>
        <p:spPr bwMode="auto">
          <a:xfrm>
            <a:off x="4918172" y="4280002"/>
            <a:ext cx="3178175" cy="276225"/>
          </a:xfrm>
          <a:prstGeom prst="rect">
            <a:avLst/>
          </a:prstGeom>
          <a:solidFill>
            <a:schemeClr val="tx2">
              <a:lumMod val="20000"/>
              <a:lumOff val="80000"/>
            </a:schemeClr>
          </a:solidFill>
          <a:ln>
            <a:noFill/>
          </a:ln>
          <a:extLst/>
        </p:spPr>
        <p:txBody>
          <a:bodyPr wrap="none" lIns="91002" tIns="45505" rIns="91002" bIns="45505">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defTabSz="455005" eaLnBrk="1" hangingPunct="1">
              <a:defRPr/>
            </a:pPr>
            <a:r>
              <a:rPr lang="ja-JP" altLang="en-US" sz="1200" dirty="0">
                <a:solidFill>
                  <a:prstClr val="black"/>
                </a:solidFill>
              </a:rPr>
              <a:t>（</a:t>
            </a:r>
            <a:r>
              <a:rPr lang="en-US" altLang="ja-JP" sz="1200" dirty="0">
                <a:solidFill>
                  <a:prstClr val="black"/>
                </a:solidFill>
              </a:rPr>
              <a:t>※</a:t>
            </a:r>
            <a:r>
              <a:rPr lang="ja-JP" altLang="en-US" sz="1200" dirty="0">
                <a:solidFill>
                  <a:prstClr val="black"/>
                </a:solidFill>
              </a:rPr>
              <a:t>）</a:t>
            </a:r>
            <a:r>
              <a:rPr lang="en-US" altLang="ja-JP" sz="1200" dirty="0">
                <a:solidFill>
                  <a:prstClr val="black"/>
                </a:solidFill>
              </a:rPr>
              <a:t>Accelerate to compete with US projects</a:t>
            </a:r>
            <a:endParaRPr lang="ja-JP" altLang="en-US" sz="1200" dirty="0">
              <a:solidFill>
                <a:prstClr val="black"/>
              </a:solidFill>
            </a:endParaRPr>
          </a:p>
        </p:txBody>
      </p:sp>
      <p:sp>
        <p:nvSpPr>
          <p:cNvPr id="4" name="テキスト ボックス 3"/>
          <p:cNvSpPr txBox="1"/>
          <p:nvPr/>
        </p:nvSpPr>
        <p:spPr>
          <a:xfrm>
            <a:off x="139701" y="1885951"/>
            <a:ext cx="1284724" cy="654986"/>
          </a:xfrm>
          <a:prstGeom prst="rect">
            <a:avLst/>
          </a:prstGeom>
          <a:solidFill>
            <a:schemeClr val="bg1"/>
          </a:solidFill>
        </p:spPr>
        <p:txBody>
          <a:bodyPr wrap="none" lIns="91002" tIns="45505" rIns="91002" bIns="45505">
            <a:spAutoFit/>
          </a:bodyPr>
          <a:lstStyle/>
          <a:p>
            <a:pPr defTabSz="455005">
              <a:defRPr/>
            </a:pPr>
            <a:r>
              <a:rPr lang="en-US" altLang="ja-JP" dirty="0">
                <a:solidFill>
                  <a:prstClr val="black"/>
                </a:solidFill>
                <a:latin typeface="Calibri"/>
                <a:ea typeface="ＭＳ Ｐゴシック"/>
              </a:rPr>
              <a:t>Accelerator</a:t>
            </a:r>
          </a:p>
          <a:p>
            <a:pPr defTabSz="455005">
              <a:defRPr/>
            </a:pPr>
            <a:r>
              <a:rPr lang="en-US" altLang="ja-JP" dirty="0">
                <a:solidFill>
                  <a:prstClr val="black"/>
                </a:solidFill>
                <a:latin typeface="Calibri"/>
                <a:ea typeface="ＭＳ Ｐゴシック"/>
              </a:rPr>
              <a:t>(Main Ring)</a:t>
            </a:r>
            <a:endParaRPr lang="ja-JP" altLang="en-US" dirty="0">
              <a:solidFill>
                <a:prstClr val="black"/>
              </a:solidFill>
              <a:latin typeface="Calibri"/>
              <a:ea typeface="ＭＳ Ｐゴシック"/>
            </a:endParaRPr>
          </a:p>
        </p:txBody>
      </p:sp>
      <p:sp>
        <p:nvSpPr>
          <p:cNvPr id="26" name="テキスト ボックス 25"/>
          <p:cNvSpPr txBox="1"/>
          <p:nvPr/>
        </p:nvSpPr>
        <p:spPr>
          <a:xfrm>
            <a:off x="60426" y="2620976"/>
            <a:ext cx="1488045" cy="373659"/>
          </a:xfrm>
          <a:prstGeom prst="rect">
            <a:avLst/>
          </a:prstGeom>
          <a:solidFill>
            <a:schemeClr val="bg1"/>
          </a:solidFill>
        </p:spPr>
        <p:txBody>
          <a:bodyPr wrap="none" lIns="91002" tIns="45505" rIns="91002" bIns="45505">
            <a:spAutoFit/>
          </a:bodyPr>
          <a:lstStyle/>
          <a:p>
            <a:pPr defTabSz="455005">
              <a:defRPr/>
            </a:pPr>
            <a:r>
              <a:rPr lang="en-US" altLang="ja-JP" dirty="0">
                <a:solidFill>
                  <a:prstClr val="black"/>
                </a:solidFill>
                <a:latin typeface="Calibri"/>
                <a:ea typeface="ＭＳ Ｐゴシック"/>
              </a:rPr>
              <a:t>Neutrino Exp.</a:t>
            </a:r>
          </a:p>
        </p:txBody>
      </p:sp>
      <p:sp>
        <p:nvSpPr>
          <p:cNvPr id="27" name="テキスト ボックス 26"/>
          <p:cNvSpPr txBox="1"/>
          <p:nvPr/>
        </p:nvSpPr>
        <p:spPr>
          <a:xfrm>
            <a:off x="98425" y="3281365"/>
            <a:ext cx="1346098" cy="373659"/>
          </a:xfrm>
          <a:prstGeom prst="rect">
            <a:avLst/>
          </a:prstGeom>
          <a:solidFill>
            <a:schemeClr val="bg1"/>
          </a:solidFill>
        </p:spPr>
        <p:txBody>
          <a:bodyPr wrap="none" lIns="91002" tIns="45505" rIns="91002" bIns="45505">
            <a:spAutoFit/>
          </a:bodyPr>
          <a:lstStyle/>
          <a:p>
            <a:pPr defTabSz="455005">
              <a:defRPr/>
            </a:pPr>
            <a:r>
              <a:rPr lang="en-US" altLang="ja-JP" dirty="0">
                <a:solidFill>
                  <a:prstClr val="black"/>
                </a:solidFill>
                <a:latin typeface="Calibri"/>
                <a:ea typeface="ＭＳ Ｐゴシック"/>
              </a:rPr>
              <a:t>Hadron Exp.</a:t>
            </a:r>
          </a:p>
        </p:txBody>
      </p:sp>
      <p:sp>
        <p:nvSpPr>
          <p:cNvPr id="28" name="テキスト ボックス 27"/>
          <p:cNvSpPr txBox="1"/>
          <p:nvPr/>
        </p:nvSpPr>
        <p:spPr>
          <a:xfrm>
            <a:off x="55564" y="3875088"/>
            <a:ext cx="1523416" cy="654986"/>
          </a:xfrm>
          <a:prstGeom prst="rect">
            <a:avLst/>
          </a:prstGeom>
          <a:solidFill>
            <a:schemeClr val="bg1"/>
          </a:solidFill>
        </p:spPr>
        <p:txBody>
          <a:bodyPr wrap="none" lIns="91002" tIns="45505" rIns="91002" bIns="45505">
            <a:spAutoFit/>
          </a:bodyPr>
          <a:lstStyle/>
          <a:p>
            <a:pPr defTabSz="455005">
              <a:defRPr/>
            </a:pPr>
            <a:r>
              <a:rPr lang="en-US" altLang="ja-JP" dirty="0" err="1">
                <a:solidFill>
                  <a:prstClr val="black"/>
                </a:solidFill>
                <a:latin typeface="Calibri"/>
                <a:ea typeface="ＭＳ Ｐゴシック"/>
              </a:rPr>
              <a:t>Muon</a:t>
            </a:r>
            <a:r>
              <a:rPr lang="en-US" altLang="ja-JP" dirty="0">
                <a:solidFill>
                  <a:prstClr val="black"/>
                </a:solidFill>
                <a:latin typeface="Calibri"/>
                <a:ea typeface="ＭＳ Ｐゴシック"/>
              </a:rPr>
              <a:t> Particle</a:t>
            </a:r>
          </a:p>
          <a:p>
            <a:pPr defTabSz="455005">
              <a:defRPr/>
            </a:pPr>
            <a:r>
              <a:rPr lang="en-US" altLang="ja-JP" dirty="0">
                <a:solidFill>
                  <a:prstClr val="black"/>
                </a:solidFill>
                <a:latin typeface="Calibri"/>
                <a:ea typeface="ＭＳ Ｐゴシック"/>
              </a:rPr>
              <a:t> Physics Exp.</a:t>
            </a:r>
          </a:p>
        </p:txBody>
      </p:sp>
      <p:sp>
        <p:nvSpPr>
          <p:cNvPr id="29" name="テキスト ボックス 28"/>
          <p:cNvSpPr txBox="1"/>
          <p:nvPr/>
        </p:nvSpPr>
        <p:spPr>
          <a:xfrm>
            <a:off x="39688" y="4797426"/>
            <a:ext cx="1528762" cy="654986"/>
          </a:xfrm>
          <a:prstGeom prst="rect">
            <a:avLst/>
          </a:prstGeom>
          <a:solidFill>
            <a:schemeClr val="bg1"/>
          </a:solidFill>
        </p:spPr>
        <p:txBody>
          <a:bodyPr lIns="91002" tIns="45505" rIns="91002" bIns="45505">
            <a:spAutoFit/>
          </a:bodyPr>
          <a:lstStyle/>
          <a:p>
            <a:pPr defTabSz="455005">
              <a:defRPr/>
            </a:pPr>
            <a:r>
              <a:rPr lang="en-US" altLang="ja-JP" dirty="0">
                <a:solidFill>
                  <a:prstClr val="black"/>
                </a:solidFill>
                <a:latin typeface="Calibri"/>
                <a:ea typeface="ＭＳ Ｐゴシック"/>
              </a:rPr>
              <a:t>N</a:t>
            </a:r>
            <a:r>
              <a:rPr lang="en-US" altLang="ja-JP" dirty="0" smtClean="0">
                <a:solidFill>
                  <a:prstClr val="black"/>
                </a:solidFill>
                <a:latin typeface="Calibri"/>
                <a:ea typeface="ＭＳ Ｐゴシック"/>
              </a:rPr>
              <a:t>eutron </a:t>
            </a:r>
            <a:r>
              <a:rPr lang="en-US" altLang="ja-JP" dirty="0">
                <a:solidFill>
                  <a:prstClr val="black"/>
                </a:solidFill>
                <a:latin typeface="Calibri"/>
                <a:ea typeface="ＭＳ Ｐゴシック"/>
              </a:rPr>
              <a:t>and </a:t>
            </a:r>
            <a:r>
              <a:rPr lang="en-US" altLang="ja-JP" dirty="0" err="1">
                <a:solidFill>
                  <a:prstClr val="black"/>
                </a:solidFill>
                <a:latin typeface="Calibri"/>
                <a:ea typeface="ＭＳ Ｐゴシック"/>
              </a:rPr>
              <a:t>Muon</a:t>
            </a:r>
            <a:r>
              <a:rPr lang="en-US" altLang="ja-JP" dirty="0">
                <a:solidFill>
                  <a:prstClr val="black"/>
                </a:solidFill>
                <a:latin typeface="Calibri"/>
                <a:ea typeface="ＭＳ Ｐゴシック"/>
              </a:rPr>
              <a:t> at MLF</a:t>
            </a:r>
          </a:p>
        </p:txBody>
      </p:sp>
      <p:sp>
        <p:nvSpPr>
          <p:cNvPr id="30" name="正方形/長方形 29"/>
          <p:cNvSpPr/>
          <p:nvPr/>
        </p:nvSpPr>
        <p:spPr>
          <a:xfrm>
            <a:off x="5364088" y="2492901"/>
            <a:ext cx="3650818" cy="238890"/>
          </a:xfrm>
          <a:prstGeom prst="rect">
            <a:avLst/>
          </a:prstGeom>
        </p:spPr>
        <p:style>
          <a:lnRef idx="0">
            <a:schemeClr val="accent3"/>
          </a:lnRef>
          <a:fillRef idx="3">
            <a:schemeClr val="accent3"/>
          </a:fillRef>
          <a:effectRef idx="3">
            <a:schemeClr val="accent3"/>
          </a:effectRef>
          <a:fontRef idx="minor">
            <a:schemeClr val="lt1"/>
          </a:fontRef>
        </p:style>
        <p:txBody>
          <a:bodyPr lIns="91002" tIns="45505" rIns="91002" bIns="45505"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kumimoji="1">
                <a:solidFill>
                  <a:schemeClr val="tx1"/>
                </a:solidFill>
                <a:latin typeface="Arial" charset="0"/>
                <a:ea typeface="ＭＳ Ｐゴシック" charset="0"/>
              </a:defRPr>
            </a:lvl9pPr>
          </a:lstStyle>
          <a:p>
            <a:pPr algn="ctr" defTabSz="455005" eaLnBrk="1" hangingPunct="1">
              <a:defRPr/>
            </a:pPr>
            <a:r>
              <a:rPr lang="en-US" altLang="ja-JP" sz="1200" b="1" dirty="0">
                <a:solidFill>
                  <a:prstClr val="black"/>
                </a:solidFill>
              </a:rPr>
              <a:t>Next Generation Neutrino Experiment</a:t>
            </a:r>
            <a:endParaRPr lang="ja-JP" altLang="en-US" sz="1200" b="1" dirty="0">
              <a:solidFill>
                <a:prstClr val="black"/>
              </a:solidFill>
              <a:latin typeface="Calibri" charset="0"/>
            </a:endParaRPr>
          </a:p>
        </p:txBody>
      </p:sp>
      <p:sp>
        <p:nvSpPr>
          <p:cNvPr id="7" name="ホームベース 6"/>
          <p:cNvSpPr/>
          <p:nvPr/>
        </p:nvSpPr>
        <p:spPr>
          <a:xfrm>
            <a:off x="2236457" y="2731800"/>
            <a:ext cx="6271049" cy="258355"/>
          </a:xfrm>
          <a:prstGeom prst="homePlate">
            <a:avLst/>
          </a:prstGeom>
        </p:spPr>
        <p:style>
          <a:lnRef idx="0">
            <a:schemeClr val="accent2"/>
          </a:lnRef>
          <a:fillRef idx="3">
            <a:schemeClr val="accent2"/>
          </a:fillRef>
          <a:effectRef idx="3">
            <a:schemeClr val="accent2"/>
          </a:effectRef>
          <a:fontRef idx="minor">
            <a:schemeClr val="lt1"/>
          </a:fontRef>
        </p:style>
        <p:txBody>
          <a:bodyPr lIns="91002" tIns="45505" rIns="91002" bIns="45505" anchor="ctr"/>
          <a:lstStyle/>
          <a:p>
            <a:pPr algn="ctr" defTabSz="455005">
              <a:defRPr/>
            </a:pPr>
            <a:r>
              <a:rPr lang="en-US" altLang="ja-JP" sz="1400" b="1" dirty="0">
                <a:solidFill>
                  <a:prstClr val="white"/>
                </a:solidFill>
                <a:latin typeface="Calibri"/>
                <a:ea typeface="ＭＳ Ｐゴシック"/>
              </a:rPr>
              <a:t>Neutrino Oscillation and a hint of CPV</a:t>
            </a:r>
            <a:r>
              <a:rPr lang="ja-JP" altLang="en-US" b="1" dirty="0">
                <a:solidFill>
                  <a:prstClr val="white"/>
                </a:solidFill>
                <a:latin typeface="Calibri"/>
                <a:ea typeface="ＭＳ Ｐゴシック"/>
              </a:rPr>
              <a:t>　　</a:t>
            </a:r>
            <a:endParaRPr lang="ja-JP" altLang="en-US" dirty="0">
              <a:solidFill>
                <a:prstClr val="white"/>
              </a:solidFill>
              <a:latin typeface="Calibri"/>
              <a:ea typeface="ＭＳ Ｐゴシック"/>
            </a:endParaRPr>
          </a:p>
        </p:txBody>
      </p:sp>
      <p:sp>
        <p:nvSpPr>
          <p:cNvPr id="31" name="右矢印 30"/>
          <p:cNvSpPr>
            <a:spLocks noChangeArrowheads="1"/>
          </p:cNvSpPr>
          <p:nvPr/>
        </p:nvSpPr>
        <p:spPr bwMode="auto">
          <a:xfrm>
            <a:off x="2915816" y="5157196"/>
            <a:ext cx="5400600" cy="517525"/>
          </a:xfrm>
          <a:prstGeom prst="rightArrow">
            <a:avLst>
              <a:gd name="adj1" fmla="val 50000"/>
              <a:gd name="adj2" fmla="val 50013"/>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lIns="91002" tIns="45505" rIns="91002" bIns="45505" anchor="ctr"/>
          <a:lstStyle/>
          <a:p>
            <a:pPr defTabSz="454982">
              <a:defRPr/>
            </a:pPr>
            <a:r>
              <a:rPr lang="en-US" altLang="ja-JP" sz="1600" dirty="0" err="1">
                <a:solidFill>
                  <a:srgbClr val="FFFFFF"/>
                </a:solidFill>
                <a:latin typeface="Calibri"/>
                <a:ea typeface="ＭＳ Ｐゴシック"/>
              </a:rPr>
              <a:t>NOvA</a:t>
            </a:r>
            <a:r>
              <a:rPr lang="en-US" altLang="ja-JP" sz="1600" dirty="0">
                <a:solidFill>
                  <a:srgbClr val="FFFFFF"/>
                </a:solidFill>
                <a:latin typeface="Calibri"/>
                <a:ea typeface="ＭＳ Ｐゴシック"/>
              </a:rPr>
              <a:t> at </a:t>
            </a:r>
            <a:r>
              <a:rPr lang="en-US" altLang="ja-JP" sz="1600" dirty="0" err="1">
                <a:solidFill>
                  <a:srgbClr val="FFFFFF"/>
                </a:solidFill>
                <a:latin typeface="Calibri"/>
                <a:ea typeface="ＭＳ Ｐゴシック"/>
              </a:rPr>
              <a:t>Fermilab</a:t>
            </a:r>
            <a:endParaRPr lang="ja-JP" altLang="en-US" sz="1600" dirty="0">
              <a:solidFill>
                <a:srgbClr val="FFFFFF"/>
              </a:solidFill>
              <a:latin typeface="Calibri"/>
              <a:ea typeface="ＭＳ Ｐゴシック"/>
            </a:endParaRPr>
          </a:p>
        </p:txBody>
      </p:sp>
      <p:sp>
        <p:nvSpPr>
          <p:cNvPr id="6" name="テキスト ボックス 5"/>
          <p:cNvSpPr txBox="1"/>
          <p:nvPr/>
        </p:nvSpPr>
        <p:spPr>
          <a:xfrm>
            <a:off x="900945" y="2838077"/>
            <a:ext cx="7316126" cy="1107996"/>
          </a:xfrm>
          <a:prstGeom prst="rect">
            <a:avLst/>
          </a:prstGeom>
          <a:solidFill>
            <a:schemeClr val="accent3">
              <a:lumMod val="60000"/>
              <a:lumOff val="40000"/>
              <a:alpha val="33000"/>
            </a:schemeClr>
          </a:solidFill>
        </p:spPr>
        <p:txBody>
          <a:bodyPr wrap="none" lIns="91227" tIns="45614" rIns="91227" bIns="45614" rtlCol="0">
            <a:spAutoFit/>
          </a:bodyPr>
          <a:lstStyle/>
          <a:p>
            <a:r>
              <a:rPr lang="en-US" altLang="ja-JP" sz="6600" dirty="0"/>
              <a:t>To</a:t>
            </a:r>
            <a:r>
              <a:rPr lang="ja-JP" altLang="en-US" sz="6600" dirty="0"/>
              <a:t> </a:t>
            </a:r>
            <a:r>
              <a:rPr lang="en-US" altLang="ja-JP" sz="6600" dirty="0"/>
              <a:t>be</a:t>
            </a:r>
            <a:r>
              <a:rPr lang="ja-JP" altLang="en-US" sz="6600" dirty="0"/>
              <a:t> </a:t>
            </a:r>
            <a:r>
              <a:rPr lang="en-US" altLang="ja-JP" sz="6600" dirty="0"/>
              <a:t>updated</a:t>
            </a:r>
            <a:r>
              <a:rPr lang="ja-JP" altLang="en-US" sz="6600" dirty="0"/>
              <a:t> </a:t>
            </a:r>
            <a:r>
              <a:rPr lang="en-US" altLang="ja-JP" sz="6600" dirty="0"/>
              <a:t>soon!</a:t>
            </a:r>
            <a:endParaRPr lang="ja-JP" altLang="en-US" sz="6600" dirty="0"/>
          </a:p>
        </p:txBody>
      </p:sp>
    </p:spTree>
    <p:extLst>
      <p:ext uri="{BB962C8B-B14F-4D97-AF65-F5344CB8AC3E}">
        <p14:creationId xmlns:p14="http://schemas.microsoft.com/office/powerpoint/2010/main" val="3834984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19048" y="781720"/>
            <a:ext cx="4703537" cy="2844000"/>
          </a:xfrm>
          <a:prstGeom prst="rect">
            <a:avLst/>
          </a:prstGeom>
          <a:noFill/>
          <a:ln w="9525">
            <a:noFill/>
            <a:miter lim="800000"/>
            <a:headEnd/>
            <a:tailEnd/>
          </a:ln>
        </p:spPr>
      </p:pic>
      <p:sp>
        <p:nvSpPr>
          <p:cNvPr id="5" name="テキスト ボックス 4"/>
          <p:cNvSpPr txBox="1"/>
          <p:nvPr/>
        </p:nvSpPr>
        <p:spPr>
          <a:xfrm>
            <a:off x="161379" y="437789"/>
            <a:ext cx="3911536" cy="373659"/>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dirty="0" smtClean="0">
                <a:solidFill>
                  <a:srgbClr val="0000FF"/>
                </a:solidFill>
                <a:latin typeface="Helvetica"/>
                <a:ea typeface="ＭＳ Ｐゴシック" charset="0"/>
                <a:cs typeface="Helvetica"/>
              </a:rPr>
              <a:t>Beta &amp; Dispersion for 1-superperiod</a:t>
            </a:r>
          </a:p>
        </p:txBody>
      </p:sp>
      <p:sp>
        <p:nvSpPr>
          <p:cNvPr id="6" name="テキスト ボックス 5"/>
          <p:cNvSpPr txBox="1"/>
          <p:nvPr/>
        </p:nvSpPr>
        <p:spPr>
          <a:xfrm rot="16200000">
            <a:off x="-221374" y="1057599"/>
            <a:ext cx="750526"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err="1">
                <a:solidFill>
                  <a:prstClr val="black"/>
                </a:solidFill>
                <a:latin typeface="Symbol" pitchFamily="18" charset="2"/>
                <a:ea typeface="ＭＳ Ｐゴシック" charset="0"/>
                <a:cs typeface="ＭＳ Ｐゴシック" charset="0"/>
              </a:rPr>
              <a:t>b</a:t>
            </a:r>
            <a:r>
              <a:rPr lang="en-US" altLang="ja-JP" sz="1400" baseline="-25000" dirty="0" err="1">
                <a:solidFill>
                  <a:prstClr val="black"/>
                </a:solidFill>
                <a:latin typeface="Book Antiqua" pitchFamily="18" charset="0"/>
                <a:ea typeface="ＭＳ Ｐゴシック" charset="0"/>
                <a:cs typeface="ＭＳ Ｐゴシック" charset="0"/>
              </a:rPr>
              <a:t>x,y</a:t>
            </a:r>
            <a:r>
              <a:rPr lang="en-US" altLang="ja-JP" sz="1400" baseline="-25000" dirty="0">
                <a:solidFill>
                  <a:prstClr val="black"/>
                </a:solidFill>
                <a:latin typeface="Book Antiqua" pitchFamily="18" charset="0"/>
                <a:ea typeface="ＭＳ Ｐゴシック" charset="0"/>
                <a:cs typeface="ＭＳ Ｐゴシック" charset="0"/>
              </a:rPr>
              <a:t> </a:t>
            </a:r>
            <a:r>
              <a:rPr lang="en-US" altLang="ja-JP" sz="1400" dirty="0">
                <a:solidFill>
                  <a:prstClr val="black"/>
                </a:solidFill>
                <a:latin typeface="Book Antiqua" pitchFamily="18" charset="0"/>
                <a:ea typeface="ＭＳ Ｐゴシック" charset="0"/>
                <a:cs typeface="ＭＳ Ｐゴシック" charset="0"/>
              </a:rPr>
              <a:t>(m)</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7" name="テキスト ボックス 6"/>
          <p:cNvSpPr txBox="1"/>
          <p:nvPr/>
        </p:nvSpPr>
        <p:spPr>
          <a:xfrm rot="16200000">
            <a:off x="-225901" y="2431361"/>
            <a:ext cx="761747"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err="1">
                <a:solidFill>
                  <a:prstClr val="black"/>
                </a:solidFill>
                <a:latin typeface="Symbol" pitchFamily="18" charset="2"/>
                <a:ea typeface="ＭＳ Ｐゴシック" charset="0"/>
                <a:cs typeface="ＭＳ Ｐゴシック" charset="0"/>
              </a:rPr>
              <a:t>h</a:t>
            </a:r>
            <a:r>
              <a:rPr lang="en-US" altLang="ja-JP" sz="1400" baseline="-25000" dirty="0" err="1">
                <a:solidFill>
                  <a:prstClr val="black"/>
                </a:solidFill>
                <a:latin typeface="Book Antiqua" pitchFamily="18" charset="0"/>
                <a:ea typeface="ＭＳ Ｐゴシック" charset="0"/>
                <a:cs typeface="ＭＳ Ｐゴシック" charset="0"/>
              </a:rPr>
              <a:t>x,y</a:t>
            </a:r>
            <a:r>
              <a:rPr lang="en-US" altLang="ja-JP" sz="1400" baseline="-25000" dirty="0">
                <a:solidFill>
                  <a:prstClr val="black"/>
                </a:solidFill>
                <a:latin typeface="Book Antiqua" pitchFamily="18" charset="0"/>
                <a:ea typeface="ＭＳ Ｐゴシック" charset="0"/>
                <a:cs typeface="ＭＳ Ｐゴシック" charset="0"/>
              </a:rPr>
              <a:t> </a:t>
            </a:r>
            <a:r>
              <a:rPr lang="en-US" altLang="ja-JP" sz="1400" dirty="0">
                <a:solidFill>
                  <a:prstClr val="black"/>
                </a:solidFill>
                <a:latin typeface="Book Antiqua" pitchFamily="18" charset="0"/>
                <a:ea typeface="ＭＳ Ｐゴシック" charset="0"/>
                <a:cs typeface="ＭＳ Ｐゴシック" charset="0"/>
              </a:rPr>
              <a:t>(m)</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9" name="テキスト ボックス 8"/>
          <p:cNvSpPr txBox="1"/>
          <p:nvPr/>
        </p:nvSpPr>
        <p:spPr>
          <a:xfrm>
            <a:off x="593302" y="849553"/>
            <a:ext cx="779778" cy="341198"/>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600" dirty="0">
                <a:solidFill>
                  <a:srgbClr val="FF0000"/>
                </a:solidFill>
                <a:latin typeface="Book Antiqua" pitchFamily="18" charset="0"/>
                <a:ea typeface="ＭＳ Ｐゴシック" charset="0"/>
                <a:cs typeface="ＭＳ Ｐゴシック" charset="0"/>
              </a:rPr>
              <a:t>H </a:t>
            </a:r>
            <a:r>
              <a:rPr lang="en-US" altLang="ja-JP" sz="1600" dirty="0">
                <a:solidFill>
                  <a:prstClr val="black"/>
                </a:solidFill>
                <a:latin typeface="Book Antiqua" pitchFamily="18" charset="0"/>
                <a:ea typeface="ＭＳ Ｐゴシック" charset="0"/>
                <a:cs typeface="ＭＳ Ｐゴシック" charset="0"/>
              </a:rPr>
              <a:t>&amp; </a:t>
            </a:r>
            <a:r>
              <a:rPr lang="en-US" altLang="ja-JP" sz="1600" dirty="0">
                <a:solidFill>
                  <a:srgbClr val="0070C0"/>
                </a:solidFill>
                <a:latin typeface="Book Antiqua" pitchFamily="18" charset="0"/>
                <a:ea typeface="ＭＳ Ｐゴシック" charset="0"/>
                <a:cs typeface="ＭＳ Ｐゴシック" charset="0"/>
              </a:rPr>
              <a:t>V</a:t>
            </a:r>
            <a:endParaRPr lang="ja-JP" altLang="en-US" sz="1600" dirty="0">
              <a:solidFill>
                <a:srgbClr val="0070C0"/>
              </a:solidFill>
              <a:latin typeface="Book Antiqua" pitchFamily="18" charset="0"/>
              <a:ea typeface="ＭＳ Ｐゴシック" charset="0"/>
              <a:cs typeface="ＭＳ Ｐゴシック" charset="0"/>
            </a:endParaRPr>
          </a:p>
        </p:txBody>
      </p:sp>
      <p:sp>
        <p:nvSpPr>
          <p:cNvPr id="10" name="テキスト ボックス 9"/>
          <p:cNvSpPr txBox="1"/>
          <p:nvPr/>
        </p:nvSpPr>
        <p:spPr>
          <a:xfrm>
            <a:off x="4337762" y="3487403"/>
            <a:ext cx="582211"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Book Antiqua" pitchFamily="18" charset="0"/>
                <a:ea typeface="ＭＳ Ｐゴシック" charset="0"/>
                <a:cs typeface="ＭＳ Ｐゴシック" charset="0"/>
              </a:rPr>
              <a:t>s (m)</a:t>
            </a:r>
            <a:endParaRPr lang="ja-JP" altLang="en-US" sz="1400" dirty="0">
              <a:solidFill>
                <a:prstClr val="black"/>
              </a:solidFill>
              <a:latin typeface="Book Antiqua" pitchFamily="18" charset="0"/>
              <a:ea typeface="ＭＳ Ｐゴシック" charset="0"/>
              <a:cs typeface="ＭＳ Ｐゴシック" charset="0"/>
            </a:endParaRPr>
          </a:p>
        </p:txBody>
      </p:sp>
      <p:pic>
        <p:nvPicPr>
          <p:cNvPr id="11" name="Picture 2"/>
          <p:cNvPicPr>
            <a:picLocks noChangeAspect="1" noChangeArrowheads="1"/>
          </p:cNvPicPr>
          <p:nvPr/>
        </p:nvPicPr>
        <p:blipFill>
          <a:blip r:embed="rId4" cstate="print"/>
          <a:srcRect/>
          <a:stretch>
            <a:fillRect/>
          </a:stretch>
        </p:blipFill>
        <p:spPr bwMode="auto">
          <a:xfrm>
            <a:off x="478549" y="3714589"/>
            <a:ext cx="4374016" cy="196266"/>
          </a:xfrm>
          <a:prstGeom prst="rect">
            <a:avLst/>
          </a:prstGeom>
          <a:noFill/>
          <a:ln w="9525">
            <a:noFill/>
            <a:miter lim="800000"/>
            <a:headEnd/>
            <a:tailEnd/>
          </a:ln>
        </p:spPr>
      </p:pic>
      <p:sp>
        <p:nvSpPr>
          <p:cNvPr id="13" name="テキスト ボックス 12"/>
          <p:cNvSpPr txBox="1"/>
          <p:nvPr/>
        </p:nvSpPr>
        <p:spPr>
          <a:xfrm>
            <a:off x="195582" y="45768"/>
            <a:ext cx="8706356" cy="400110"/>
          </a:xfrm>
          <a:prstGeom prst="rect">
            <a:avLst/>
          </a:prstGeom>
        </p:spPr>
        <p:style>
          <a:lnRef idx="3">
            <a:schemeClr val="lt1"/>
          </a:lnRef>
          <a:fillRef idx="1">
            <a:schemeClr val="accent3"/>
          </a:fillRef>
          <a:effectRef idx="1">
            <a:schemeClr val="accent3"/>
          </a:effectRef>
          <a:fontRef idx="minor">
            <a:schemeClr val="lt1"/>
          </a:fontRef>
        </p:style>
        <p:txBody>
          <a:bodyPr wrap="square" lIns="91227" tIns="45614" rIns="91227" bIns="45614" rtlCol="0">
            <a:spAutoFit/>
          </a:bodyPr>
          <a:lstStyle/>
          <a:p>
            <a:pPr algn="ctr" defTabSz="456135" fontAlgn="base">
              <a:spcBef>
                <a:spcPct val="0"/>
              </a:spcBef>
              <a:spcAft>
                <a:spcPct val="0"/>
              </a:spcAft>
            </a:pPr>
            <a:r>
              <a:rPr lang="en-US" altLang="ja-JP" sz="2000" dirty="0">
                <a:solidFill>
                  <a:srgbClr val="0000FF"/>
                </a:solidFill>
                <a:latin typeface="Arial" charset="0"/>
                <a:ea typeface="ＭＳ Ｐゴシック" charset="0"/>
                <a:cs typeface="ＭＳ Ｐゴシック" charset="0"/>
              </a:rPr>
              <a:t> </a:t>
            </a:r>
            <a:r>
              <a:rPr lang="en-US" altLang="ja-JP" sz="2000" dirty="0">
                <a:solidFill>
                  <a:srgbClr val="FFFFFF"/>
                </a:solidFill>
                <a:latin typeface="Arial" charset="0"/>
                <a:ea typeface="ＭＳ Ｐゴシック" charset="0"/>
                <a:cs typeface="ＭＳ Ｐゴシック" charset="0"/>
              </a:rPr>
              <a:t>The 8-GeV booster ring</a:t>
            </a:r>
            <a:endParaRPr lang="ja-JP" altLang="en-US" sz="2000" dirty="0">
              <a:solidFill>
                <a:srgbClr val="FFFFFF"/>
              </a:solidFill>
              <a:latin typeface="Arial" charset="0"/>
              <a:ea typeface="ＭＳ Ｐゴシック" charset="0"/>
              <a:cs typeface="ＭＳ Ｐゴシック" charset="0"/>
            </a:endParaRPr>
          </a:p>
        </p:txBody>
      </p:sp>
      <p:pic>
        <p:nvPicPr>
          <p:cNvPr id="29" name="Picture 2"/>
          <p:cNvPicPr>
            <a:picLocks noChangeAspect="1" noChangeArrowheads="1"/>
          </p:cNvPicPr>
          <p:nvPr/>
        </p:nvPicPr>
        <p:blipFill>
          <a:blip r:embed="rId5" cstate="print"/>
          <a:srcRect/>
          <a:stretch>
            <a:fillRect/>
          </a:stretch>
        </p:blipFill>
        <p:spPr bwMode="auto">
          <a:xfrm>
            <a:off x="641197" y="4292447"/>
            <a:ext cx="2698565" cy="2565553"/>
          </a:xfrm>
          <a:prstGeom prst="rect">
            <a:avLst/>
          </a:prstGeom>
          <a:noFill/>
          <a:ln w="9525">
            <a:noFill/>
            <a:miter lim="800000"/>
            <a:headEnd/>
            <a:tailEnd/>
          </a:ln>
        </p:spPr>
      </p:pic>
      <p:sp>
        <p:nvSpPr>
          <p:cNvPr id="31" name="テキスト ボックス 30"/>
          <p:cNvSpPr txBox="1"/>
          <p:nvPr/>
        </p:nvSpPr>
        <p:spPr>
          <a:xfrm>
            <a:off x="1187917" y="4109289"/>
            <a:ext cx="584327"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Book Antiqua" pitchFamily="18" charset="0"/>
                <a:ea typeface="ＭＳ Ｐゴシック" charset="0"/>
                <a:cs typeface="ＭＳ Ｐゴシック" charset="0"/>
              </a:rPr>
              <a:t>(</a:t>
            </a:r>
            <a:r>
              <a:rPr lang="en-US" altLang="ja-JP" sz="1400" dirty="0" err="1">
                <a:solidFill>
                  <a:prstClr val="black"/>
                </a:solidFill>
                <a:latin typeface="Book Antiqua" pitchFamily="18" charset="0"/>
                <a:ea typeface="ＭＳ Ｐゴシック" charset="0"/>
                <a:cs typeface="ＭＳ Ｐゴシック" charset="0"/>
              </a:rPr>
              <a:t>x,x</a:t>
            </a:r>
            <a:r>
              <a:rPr lang="en-US" altLang="ja-JP" sz="1400" dirty="0">
                <a:solidFill>
                  <a:prstClr val="black"/>
                </a:solidFill>
                <a:latin typeface="Book Antiqua" pitchFamily="18" charset="0"/>
                <a:ea typeface="ＭＳ Ｐゴシック" charset="0"/>
                <a:cs typeface="ＭＳ Ｐゴシック" charset="0"/>
              </a:rPr>
              <a:t>’)</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32" name="テキスト ボックス 31"/>
          <p:cNvSpPr txBox="1"/>
          <p:nvPr/>
        </p:nvSpPr>
        <p:spPr>
          <a:xfrm>
            <a:off x="2467620" y="4096589"/>
            <a:ext cx="578804"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Book Antiqua" pitchFamily="18" charset="0"/>
                <a:ea typeface="ＭＳ Ｐゴシック" charset="0"/>
                <a:cs typeface="ＭＳ Ｐゴシック" charset="0"/>
              </a:rPr>
              <a:t>(</a:t>
            </a:r>
            <a:r>
              <a:rPr lang="en-US" altLang="ja-JP" sz="1400" dirty="0" err="1">
                <a:solidFill>
                  <a:prstClr val="black"/>
                </a:solidFill>
                <a:latin typeface="Book Antiqua" pitchFamily="18" charset="0"/>
                <a:ea typeface="ＭＳ Ｐゴシック" charset="0"/>
                <a:cs typeface="ＭＳ Ｐゴシック" charset="0"/>
              </a:rPr>
              <a:t>y,y</a:t>
            </a:r>
            <a:r>
              <a:rPr lang="en-US" altLang="ja-JP" sz="1400" dirty="0">
                <a:solidFill>
                  <a:prstClr val="black"/>
                </a:solidFill>
                <a:latin typeface="Book Antiqua" pitchFamily="18" charset="0"/>
                <a:ea typeface="ＭＳ Ｐゴシック" charset="0"/>
                <a:cs typeface="ＭＳ Ｐゴシック" charset="0"/>
              </a:rPr>
              <a:t>’)</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33" name="テキスト ボックス 32"/>
          <p:cNvSpPr txBox="1"/>
          <p:nvPr/>
        </p:nvSpPr>
        <p:spPr>
          <a:xfrm>
            <a:off x="3348981" y="4647625"/>
            <a:ext cx="806118"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Book Antiqua" pitchFamily="18" charset="0"/>
                <a:ea typeface="ＭＳ Ｐゴシック" charset="0"/>
                <a:cs typeface="ＭＳ Ｐゴシック" charset="0"/>
              </a:rPr>
              <a:t>@ 3GeV</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34" name="テキスト ボックス 33"/>
          <p:cNvSpPr txBox="1"/>
          <p:nvPr/>
        </p:nvSpPr>
        <p:spPr>
          <a:xfrm>
            <a:off x="3348981" y="5779165"/>
            <a:ext cx="806118"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Book Antiqua" pitchFamily="18" charset="0"/>
                <a:ea typeface="ＭＳ Ｐゴシック" charset="0"/>
                <a:cs typeface="ＭＳ Ｐゴシック" charset="0"/>
              </a:rPr>
              <a:t>@ 8GeV</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35" name="テキスト ボックス 34"/>
          <p:cNvSpPr txBox="1"/>
          <p:nvPr/>
        </p:nvSpPr>
        <p:spPr>
          <a:xfrm>
            <a:off x="3336449" y="4939973"/>
            <a:ext cx="1628057"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Symbol" pitchFamily="18" charset="2"/>
                <a:ea typeface="ＭＳ Ｐゴシック" charset="0"/>
                <a:cs typeface="ＭＳ Ｐゴシック" charset="0"/>
              </a:rPr>
              <a:t>e</a:t>
            </a:r>
            <a:r>
              <a:rPr lang="en-US" altLang="ja-JP" sz="1400" dirty="0">
                <a:solidFill>
                  <a:prstClr val="black"/>
                </a:solidFill>
                <a:latin typeface="Book Antiqua" pitchFamily="18" charset="0"/>
                <a:ea typeface="ＭＳ Ｐゴシック" charset="0"/>
                <a:cs typeface="ＭＳ Ｐゴシック" charset="0"/>
              </a:rPr>
              <a:t>&gt;125.5</a:t>
            </a:r>
            <a:r>
              <a:rPr lang="en-US" altLang="ja-JP" sz="1400" dirty="0">
                <a:solidFill>
                  <a:prstClr val="black"/>
                </a:solidFill>
                <a:latin typeface="Symbol" pitchFamily="18" charset="2"/>
                <a:ea typeface="ＭＳ Ｐゴシック" charset="0"/>
                <a:cs typeface="ＭＳ Ｐゴシック" charset="0"/>
              </a:rPr>
              <a:t>p</a:t>
            </a:r>
            <a:r>
              <a:rPr lang="en-US" altLang="ja-JP" sz="1400" dirty="0">
                <a:solidFill>
                  <a:prstClr val="black"/>
                </a:solidFill>
                <a:latin typeface="Book Antiqua" pitchFamily="18" charset="0"/>
                <a:ea typeface="ＭＳ Ｐゴシック" charset="0"/>
                <a:cs typeface="ＭＳ Ｐゴシック" charset="0"/>
              </a:rPr>
              <a:t>    ~0.04%</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36" name="テキスト ボックス 35"/>
          <p:cNvSpPr txBox="1"/>
          <p:nvPr/>
        </p:nvSpPr>
        <p:spPr>
          <a:xfrm>
            <a:off x="3374504" y="6063104"/>
            <a:ext cx="1403637" cy="307777"/>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prstClr val="black"/>
                </a:solidFill>
                <a:latin typeface="Symbol" pitchFamily="18" charset="2"/>
                <a:ea typeface="ＭＳ Ｐゴシック" charset="0"/>
                <a:cs typeface="ＭＳ Ｐゴシック" charset="0"/>
              </a:rPr>
              <a:t>e</a:t>
            </a:r>
            <a:r>
              <a:rPr lang="en-US" altLang="ja-JP" sz="1400" dirty="0">
                <a:solidFill>
                  <a:prstClr val="black"/>
                </a:solidFill>
                <a:latin typeface="Book Antiqua" pitchFamily="18" charset="0"/>
                <a:ea typeface="ＭＳ Ｐゴシック" charset="0"/>
                <a:cs typeface="ＭＳ Ｐゴシック" charset="0"/>
              </a:rPr>
              <a:t>&gt;54</a:t>
            </a:r>
            <a:r>
              <a:rPr lang="en-US" altLang="ja-JP" sz="1400" dirty="0">
                <a:solidFill>
                  <a:prstClr val="black"/>
                </a:solidFill>
                <a:latin typeface="Symbol" pitchFamily="18" charset="2"/>
                <a:ea typeface="ＭＳ Ｐゴシック" charset="0"/>
                <a:cs typeface="ＭＳ Ｐゴシック" charset="0"/>
              </a:rPr>
              <a:t>p</a:t>
            </a:r>
            <a:r>
              <a:rPr lang="en-US" altLang="ja-JP" sz="1400" dirty="0">
                <a:solidFill>
                  <a:prstClr val="black"/>
                </a:solidFill>
                <a:latin typeface="Book Antiqua" pitchFamily="18" charset="0"/>
                <a:ea typeface="ＭＳ Ｐゴシック" charset="0"/>
                <a:cs typeface="ＭＳ Ｐゴシック" charset="0"/>
              </a:rPr>
              <a:t>    ~0.06%</a:t>
            </a:r>
            <a:endParaRPr lang="ja-JP" altLang="en-US" sz="1400" dirty="0">
              <a:solidFill>
                <a:prstClr val="black"/>
              </a:solidFill>
              <a:latin typeface="Book Antiqua" pitchFamily="18" charset="0"/>
              <a:ea typeface="ＭＳ Ｐゴシック" charset="0"/>
              <a:cs typeface="ＭＳ Ｐゴシック" charset="0"/>
            </a:endParaRPr>
          </a:p>
        </p:txBody>
      </p:sp>
      <p:sp>
        <p:nvSpPr>
          <p:cNvPr id="40" name="正方形/長方形 39"/>
          <p:cNvSpPr/>
          <p:nvPr/>
        </p:nvSpPr>
        <p:spPr>
          <a:xfrm>
            <a:off x="108307" y="3879379"/>
            <a:ext cx="3260804" cy="307777"/>
          </a:xfrm>
          <a:prstGeom prst="rect">
            <a:avLst/>
          </a:prstGeom>
        </p:spPr>
        <p:txBody>
          <a:bodyPr wrap="none" lIns="91227" tIns="45614" rIns="91227" bIns="45614">
            <a:spAutoFit/>
          </a:bodyPr>
          <a:lstStyle/>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Phase plot @ inj.(3GeV) &amp; </a:t>
            </a:r>
            <a:r>
              <a:rPr lang="en-US" altLang="ja-JP" sz="1400" dirty="0" err="1">
                <a:solidFill>
                  <a:srgbClr val="0000FF"/>
                </a:solidFill>
                <a:latin typeface="Helvetica"/>
                <a:ea typeface="ＭＳ Ｐゴシック" charset="0"/>
                <a:cs typeface="Helvetica"/>
              </a:rPr>
              <a:t>extr</a:t>
            </a:r>
            <a:r>
              <a:rPr lang="en-US" altLang="ja-JP" sz="1400" dirty="0">
                <a:solidFill>
                  <a:srgbClr val="0000FF"/>
                </a:solidFill>
                <a:latin typeface="Helvetica"/>
                <a:ea typeface="ＭＳ Ｐゴシック" charset="0"/>
                <a:cs typeface="Helvetica"/>
              </a:rPr>
              <a:t>.(8GeV)</a:t>
            </a:r>
            <a:endParaRPr lang="ja-JP" altLang="en-US" sz="1400" dirty="0">
              <a:solidFill>
                <a:srgbClr val="0000FF"/>
              </a:solidFill>
              <a:latin typeface="Helvetica"/>
              <a:ea typeface="ＭＳ Ｐゴシック" charset="0"/>
              <a:cs typeface="Helvetica"/>
            </a:endParaRPr>
          </a:p>
        </p:txBody>
      </p:sp>
      <p:pic>
        <p:nvPicPr>
          <p:cNvPr id="45" name="図 44"/>
          <p:cNvPicPr>
            <a:picLocks noChangeAspect="1"/>
          </p:cNvPicPr>
          <p:nvPr/>
        </p:nvPicPr>
        <p:blipFill>
          <a:blip r:embed="rId6"/>
          <a:stretch>
            <a:fillRect/>
          </a:stretch>
        </p:blipFill>
        <p:spPr>
          <a:xfrm>
            <a:off x="4813300" y="4429906"/>
            <a:ext cx="2463800" cy="2428139"/>
          </a:xfrm>
          <a:prstGeom prst="rect">
            <a:avLst/>
          </a:prstGeom>
        </p:spPr>
      </p:pic>
      <p:sp>
        <p:nvSpPr>
          <p:cNvPr id="46" name="正方形/長方形 45"/>
          <p:cNvSpPr/>
          <p:nvPr/>
        </p:nvSpPr>
        <p:spPr>
          <a:xfrm>
            <a:off x="7294328" y="4539734"/>
            <a:ext cx="1849673" cy="738664"/>
          </a:xfrm>
          <a:prstGeom prst="rect">
            <a:avLst/>
          </a:prstGeom>
        </p:spPr>
        <p:txBody>
          <a:bodyPr wrap="square" lIns="91227" tIns="45614" rIns="91227" bIns="45614">
            <a:spAutoFit/>
          </a:bodyPr>
          <a:lstStyle/>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8 </a:t>
            </a:r>
            <a:r>
              <a:rPr lang="en-US" altLang="ja-JP" sz="1400" dirty="0" err="1">
                <a:solidFill>
                  <a:srgbClr val="0000FF"/>
                </a:solidFill>
                <a:latin typeface="Helvetica"/>
                <a:ea typeface="ＭＳ Ｐゴシック" charset="0"/>
                <a:cs typeface="Helvetica"/>
              </a:rPr>
              <a:t>GeV</a:t>
            </a:r>
            <a:r>
              <a:rPr lang="en-US" altLang="ja-JP" sz="1400" dirty="0">
                <a:solidFill>
                  <a:srgbClr val="0000FF"/>
                </a:solidFill>
                <a:latin typeface="Helvetica"/>
                <a:ea typeface="ＭＳ Ｐゴシック" charset="0"/>
                <a:cs typeface="Helvetica"/>
              </a:rPr>
              <a:t> injection in the MR using new </a:t>
            </a:r>
            <a:r>
              <a:rPr lang="en-US" altLang="ja-JP" sz="1400" dirty="0" err="1">
                <a:solidFill>
                  <a:srgbClr val="0000FF"/>
                </a:solidFill>
                <a:latin typeface="Helvetica"/>
                <a:ea typeface="ＭＳ Ｐゴシック" charset="0"/>
                <a:cs typeface="Helvetica"/>
              </a:rPr>
              <a:t>septa&amp;kickers</a:t>
            </a:r>
            <a:endParaRPr lang="ja-JP" altLang="en-US" sz="1400" dirty="0">
              <a:solidFill>
                <a:srgbClr val="0000FF"/>
              </a:solidFill>
              <a:latin typeface="Helvetica"/>
              <a:ea typeface="ＭＳ Ｐゴシック" charset="0"/>
              <a:cs typeface="Helvetica"/>
            </a:endParaRPr>
          </a:p>
        </p:txBody>
      </p:sp>
      <p:sp>
        <p:nvSpPr>
          <p:cNvPr id="47" name="テキスト ボックス 46"/>
          <p:cNvSpPr txBox="1"/>
          <p:nvPr/>
        </p:nvSpPr>
        <p:spPr>
          <a:xfrm>
            <a:off x="7442999" y="5499145"/>
            <a:ext cx="1396201" cy="1169551"/>
          </a:xfrm>
          <a:prstGeom prst="rect">
            <a:avLst/>
          </a:prstGeom>
          <a:solidFill>
            <a:schemeClr val="accent6">
              <a:lumMod val="20000"/>
              <a:lumOff val="80000"/>
            </a:schemeClr>
          </a:solidFill>
          <a:ln>
            <a:solidFill>
              <a:srgbClr val="0000FF"/>
            </a:solidFill>
          </a:ln>
        </p:spPr>
        <p:txBody>
          <a:bodyPr wrap="square" lIns="91227" tIns="45614" rIns="91227" bIns="45614" rtlCol="0">
            <a:spAutoFit/>
          </a:bodyPr>
          <a:lstStyle/>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RCS : 1.4 MW</a:t>
            </a: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MR &gt; 2.2 MW</a:t>
            </a:r>
          </a:p>
          <a:p>
            <a:pPr defTabSz="456135" fontAlgn="base">
              <a:spcBef>
                <a:spcPct val="0"/>
              </a:spcBef>
              <a:spcAft>
                <a:spcPct val="0"/>
              </a:spcAft>
            </a:pPr>
            <a:endParaRPr lang="en-US" altLang="ja-JP" sz="1400" dirty="0">
              <a:solidFill>
                <a:srgbClr val="0000FF"/>
              </a:solidFill>
              <a:latin typeface="Helvetica"/>
              <a:ea typeface="ＭＳ Ｐゴシック" charset="0"/>
              <a:cs typeface="Helvetica"/>
            </a:endParaRP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RCS : 2 MW</a:t>
            </a: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MR &gt;  3.2 MW</a:t>
            </a:r>
          </a:p>
        </p:txBody>
      </p:sp>
      <p:pic>
        <p:nvPicPr>
          <p:cNvPr id="39" name="図 4" descr="PicSBR4_2.png"/>
          <p:cNvPicPr>
            <a:picLocks noChangeAspect="1"/>
          </p:cNvPicPr>
          <p:nvPr/>
        </p:nvPicPr>
        <p:blipFill>
          <a:blip r:embed="rId7">
            <a:clrChange>
              <a:clrFrom>
                <a:srgbClr val="E8E8E8"/>
              </a:clrFrom>
              <a:clrTo>
                <a:srgbClr val="E8E8E8">
                  <a:alpha val="0"/>
                </a:srgbClr>
              </a:clrTo>
            </a:clrChange>
            <a:extLst>
              <a:ext uri="{28A0092B-C50C-407E-A947-70E740481C1C}">
                <a14:useLocalDpi xmlns:a14="http://schemas.microsoft.com/office/drawing/2010/main" val="0"/>
              </a:ext>
            </a:extLst>
          </a:blip>
          <a:srcRect/>
          <a:stretch>
            <a:fillRect/>
          </a:stretch>
        </p:blipFill>
        <p:spPr bwMode="auto">
          <a:xfrm>
            <a:off x="4775200" y="511851"/>
            <a:ext cx="4152900" cy="393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テキスト ボックス 6"/>
          <p:cNvSpPr txBox="1">
            <a:spLocks noChangeArrowheads="1"/>
          </p:cNvSpPr>
          <p:nvPr/>
        </p:nvSpPr>
        <p:spPr bwMode="auto">
          <a:xfrm>
            <a:off x="6019800" y="1196975"/>
            <a:ext cx="151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kumimoji="1">
                <a:solidFill>
                  <a:schemeClr val="tx1"/>
                </a:solidFill>
                <a:latin typeface="Book Antiqua" charset="0"/>
                <a:ea typeface="ＭＳ Ｐゴシック" charset="0"/>
                <a:cs typeface="ＭＳ Ｐゴシック" charset="0"/>
              </a:defRPr>
            </a:lvl1pPr>
            <a:lvl2pPr marL="742950" indent="-285750" eaLnBrk="0" hangingPunct="0">
              <a:defRPr kumimoji="1">
                <a:solidFill>
                  <a:schemeClr val="tx1"/>
                </a:solidFill>
                <a:latin typeface="Book Antiqua" charset="0"/>
                <a:ea typeface="ＭＳ Ｐゴシック" charset="0"/>
              </a:defRPr>
            </a:lvl2pPr>
            <a:lvl3pPr marL="1143000" indent="-228600" eaLnBrk="0" hangingPunct="0">
              <a:defRPr kumimoji="1">
                <a:solidFill>
                  <a:schemeClr val="tx1"/>
                </a:solidFill>
                <a:latin typeface="Book Antiqua" charset="0"/>
                <a:ea typeface="ＭＳ Ｐゴシック" charset="0"/>
              </a:defRPr>
            </a:lvl3pPr>
            <a:lvl4pPr marL="1600200" indent="-228600" eaLnBrk="0" hangingPunct="0">
              <a:defRPr kumimoji="1">
                <a:solidFill>
                  <a:schemeClr val="tx1"/>
                </a:solidFill>
                <a:latin typeface="Book Antiqua" charset="0"/>
                <a:ea typeface="ＭＳ Ｐゴシック" charset="0"/>
              </a:defRPr>
            </a:lvl4pPr>
            <a:lvl5pPr marL="2057400" indent="-228600" eaLnBrk="0" hangingPunct="0">
              <a:defRPr kumimoji="1">
                <a:solidFill>
                  <a:schemeClr val="tx1"/>
                </a:solidFill>
                <a:latin typeface="Book Antiqua" charset="0"/>
                <a:ea typeface="ＭＳ Ｐゴシック" charset="0"/>
              </a:defRPr>
            </a:lvl5pPr>
            <a:lvl6pPr marL="2514600" indent="-228600" eaLnBrk="0" fontAlgn="base" hangingPunct="0">
              <a:spcBef>
                <a:spcPct val="0"/>
              </a:spcBef>
              <a:spcAft>
                <a:spcPct val="0"/>
              </a:spcAft>
              <a:defRPr kumimoji="1">
                <a:solidFill>
                  <a:schemeClr val="tx1"/>
                </a:solidFill>
                <a:latin typeface="Book Antiqua" charset="0"/>
                <a:ea typeface="ＭＳ Ｐゴシック" charset="0"/>
              </a:defRPr>
            </a:lvl6pPr>
            <a:lvl7pPr marL="2971800" indent="-228600" eaLnBrk="0" fontAlgn="base" hangingPunct="0">
              <a:spcBef>
                <a:spcPct val="0"/>
              </a:spcBef>
              <a:spcAft>
                <a:spcPct val="0"/>
              </a:spcAft>
              <a:defRPr kumimoji="1">
                <a:solidFill>
                  <a:schemeClr val="tx1"/>
                </a:solidFill>
                <a:latin typeface="Book Antiqua" charset="0"/>
                <a:ea typeface="ＭＳ Ｐゴシック" charset="0"/>
              </a:defRPr>
            </a:lvl7pPr>
            <a:lvl8pPr marL="3429000" indent="-228600" eaLnBrk="0" fontAlgn="base" hangingPunct="0">
              <a:spcBef>
                <a:spcPct val="0"/>
              </a:spcBef>
              <a:spcAft>
                <a:spcPct val="0"/>
              </a:spcAft>
              <a:defRPr kumimoji="1">
                <a:solidFill>
                  <a:schemeClr val="tx1"/>
                </a:solidFill>
                <a:latin typeface="Book Antiqua" charset="0"/>
                <a:ea typeface="ＭＳ Ｐゴシック" charset="0"/>
              </a:defRPr>
            </a:lvl8pPr>
            <a:lvl9pPr marL="3886200" indent="-228600" eaLnBrk="0" fontAlgn="base" hangingPunct="0">
              <a:spcBef>
                <a:spcPct val="0"/>
              </a:spcBef>
              <a:spcAft>
                <a:spcPct val="0"/>
              </a:spcAft>
              <a:defRPr kumimoji="1">
                <a:solidFill>
                  <a:schemeClr val="tx1"/>
                </a:solidFill>
                <a:latin typeface="Book Antiqua" charset="0"/>
                <a:ea typeface="ＭＳ Ｐゴシック" charset="0"/>
              </a:defRPr>
            </a:lvl9pPr>
          </a:lstStyle>
          <a:p>
            <a:pPr defTabSz="456135" eaLnBrk="1" fontAlgn="base" hangingPunct="1">
              <a:spcBef>
                <a:spcPct val="0"/>
              </a:spcBef>
              <a:spcAft>
                <a:spcPct val="0"/>
              </a:spcAft>
            </a:pPr>
            <a:r>
              <a:rPr lang="en-US" altLang="ja-JP" sz="2400" dirty="0">
                <a:solidFill>
                  <a:prstClr val="black"/>
                </a:solidFill>
              </a:rPr>
              <a:t>8-GeV BR</a:t>
            </a:r>
            <a:endParaRPr lang="ja-JP" altLang="en-US" sz="2400" dirty="0">
              <a:solidFill>
                <a:prstClr val="black"/>
              </a:solidFill>
            </a:endParaRPr>
          </a:p>
        </p:txBody>
      </p:sp>
      <p:sp>
        <p:nvSpPr>
          <p:cNvPr id="42" name="テキスト ボックス 7"/>
          <p:cNvSpPr txBox="1">
            <a:spLocks noChangeArrowheads="1"/>
          </p:cNvSpPr>
          <p:nvPr/>
        </p:nvSpPr>
        <p:spPr bwMode="auto">
          <a:xfrm rot="16200000">
            <a:off x="4597653" y="2340472"/>
            <a:ext cx="1315534"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a:solidFill>
                  <a:schemeClr val="tx1"/>
                </a:solidFill>
                <a:latin typeface="Book Antiqua" charset="0"/>
                <a:ea typeface="ＭＳ Ｐゴシック" charset="0"/>
                <a:cs typeface="ＭＳ Ｐゴシック" charset="0"/>
              </a:defRPr>
            </a:lvl1pPr>
            <a:lvl2pPr marL="742950" indent="-285750" eaLnBrk="0" hangingPunct="0">
              <a:defRPr kumimoji="1">
                <a:solidFill>
                  <a:schemeClr val="tx1"/>
                </a:solidFill>
                <a:latin typeface="Book Antiqua" charset="0"/>
                <a:ea typeface="ＭＳ Ｐゴシック" charset="0"/>
              </a:defRPr>
            </a:lvl2pPr>
            <a:lvl3pPr marL="1143000" indent="-228600" eaLnBrk="0" hangingPunct="0">
              <a:defRPr kumimoji="1">
                <a:solidFill>
                  <a:schemeClr val="tx1"/>
                </a:solidFill>
                <a:latin typeface="Book Antiqua" charset="0"/>
                <a:ea typeface="ＭＳ Ｐゴシック" charset="0"/>
              </a:defRPr>
            </a:lvl3pPr>
            <a:lvl4pPr marL="1600200" indent="-228600" eaLnBrk="0" hangingPunct="0">
              <a:defRPr kumimoji="1">
                <a:solidFill>
                  <a:schemeClr val="tx1"/>
                </a:solidFill>
                <a:latin typeface="Book Antiqua" charset="0"/>
                <a:ea typeface="ＭＳ Ｐゴシック" charset="0"/>
              </a:defRPr>
            </a:lvl4pPr>
            <a:lvl5pPr marL="2057400" indent="-228600" eaLnBrk="0" hangingPunct="0">
              <a:defRPr kumimoji="1">
                <a:solidFill>
                  <a:schemeClr val="tx1"/>
                </a:solidFill>
                <a:latin typeface="Book Antiqua" charset="0"/>
                <a:ea typeface="ＭＳ Ｐゴシック" charset="0"/>
              </a:defRPr>
            </a:lvl5pPr>
            <a:lvl6pPr marL="2514600" indent="-228600" eaLnBrk="0" fontAlgn="base" hangingPunct="0">
              <a:spcBef>
                <a:spcPct val="0"/>
              </a:spcBef>
              <a:spcAft>
                <a:spcPct val="0"/>
              </a:spcAft>
              <a:defRPr kumimoji="1">
                <a:solidFill>
                  <a:schemeClr val="tx1"/>
                </a:solidFill>
                <a:latin typeface="Book Antiqua" charset="0"/>
                <a:ea typeface="ＭＳ Ｐゴシック" charset="0"/>
              </a:defRPr>
            </a:lvl6pPr>
            <a:lvl7pPr marL="2971800" indent="-228600" eaLnBrk="0" fontAlgn="base" hangingPunct="0">
              <a:spcBef>
                <a:spcPct val="0"/>
              </a:spcBef>
              <a:spcAft>
                <a:spcPct val="0"/>
              </a:spcAft>
              <a:defRPr kumimoji="1">
                <a:solidFill>
                  <a:schemeClr val="tx1"/>
                </a:solidFill>
                <a:latin typeface="Book Antiqua" charset="0"/>
                <a:ea typeface="ＭＳ Ｐゴシック" charset="0"/>
              </a:defRPr>
            </a:lvl7pPr>
            <a:lvl8pPr marL="3429000" indent="-228600" eaLnBrk="0" fontAlgn="base" hangingPunct="0">
              <a:spcBef>
                <a:spcPct val="0"/>
              </a:spcBef>
              <a:spcAft>
                <a:spcPct val="0"/>
              </a:spcAft>
              <a:defRPr kumimoji="1">
                <a:solidFill>
                  <a:schemeClr val="tx1"/>
                </a:solidFill>
                <a:latin typeface="Book Antiqua" charset="0"/>
                <a:ea typeface="ＭＳ Ｐゴシック" charset="0"/>
              </a:defRPr>
            </a:lvl8pPr>
            <a:lvl9pPr marL="3886200" indent="-228600" eaLnBrk="0" fontAlgn="base" hangingPunct="0">
              <a:spcBef>
                <a:spcPct val="0"/>
              </a:spcBef>
              <a:spcAft>
                <a:spcPct val="0"/>
              </a:spcAft>
              <a:defRPr kumimoji="1">
                <a:solidFill>
                  <a:schemeClr val="tx1"/>
                </a:solidFill>
                <a:latin typeface="Book Antiqua" charset="0"/>
                <a:ea typeface="ＭＳ Ｐゴシック" charset="0"/>
              </a:defRPr>
            </a:lvl9pPr>
          </a:lstStyle>
          <a:p>
            <a:pPr defTabSz="456135" eaLnBrk="1" fontAlgn="base" hangingPunct="1">
              <a:spcBef>
                <a:spcPct val="0"/>
              </a:spcBef>
              <a:spcAft>
                <a:spcPct val="0"/>
              </a:spcAft>
            </a:pPr>
            <a:r>
              <a:rPr lang="en-US" altLang="ja-JP" dirty="0">
                <a:solidFill>
                  <a:prstClr val="black"/>
                </a:solidFill>
              </a:rPr>
              <a:t>INJ+COLL</a:t>
            </a:r>
            <a:endParaRPr lang="ja-JP" altLang="en-US" dirty="0">
              <a:solidFill>
                <a:prstClr val="black"/>
              </a:solidFill>
            </a:endParaRPr>
          </a:p>
        </p:txBody>
      </p:sp>
      <p:sp>
        <p:nvSpPr>
          <p:cNvPr id="48" name="テキスト ボックス 9"/>
          <p:cNvSpPr txBox="1">
            <a:spLocks noChangeArrowheads="1"/>
          </p:cNvSpPr>
          <p:nvPr/>
        </p:nvSpPr>
        <p:spPr bwMode="auto">
          <a:xfrm>
            <a:off x="6213475" y="811214"/>
            <a:ext cx="1121504"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a:solidFill>
                  <a:schemeClr val="tx1"/>
                </a:solidFill>
                <a:latin typeface="Book Antiqua" charset="0"/>
                <a:ea typeface="ＭＳ Ｐゴシック" charset="0"/>
                <a:cs typeface="ＭＳ Ｐゴシック" charset="0"/>
              </a:defRPr>
            </a:lvl1pPr>
            <a:lvl2pPr marL="742950" indent="-285750" eaLnBrk="0" hangingPunct="0">
              <a:defRPr kumimoji="1">
                <a:solidFill>
                  <a:schemeClr val="tx1"/>
                </a:solidFill>
                <a:latin typeface="Book Antiqua" charset="0"/>
                <a:ea typeface="ＭＳ Ｐゴシック" charset="0"/>
              </a:defRPr>
            </a:lvl2pPr>
            <a:lvl3pPr marL="1143000" indent="-228600" eaLnBrk="0" hangingPunct="0">
              <a:defRPr kumimoji="1">
                <a:solidFill>
                  <a:schemeClr val="tx1"/>
                </a:solidFill>
                <a:latin typeface="Book Antiqua" charset="0"/>
                <a:ea typeface="ＭＳ Ｐゴシック" charset="0"/>
              </a:defRPr>
            </a:lvl3pPr>
            <a:lvl4pPr marL="1600200" indent="-228600" eaLnBrk="0" hangingPunct="0">
              <a:defRPr kumimoji="1">
                <a:solidFill>
                  <a:schemeClr val="tx1"/>
                </a:solidFill>
                <a:latin typeface="Book Antiqua" charset="0"/>
                <a:ea typeface="ＭＳ Ｐゴシック" charset="0"/>
              </a:defRPr>
            </a:lvl4pPr>
            <a:lvl5pPr marL="2057400" indent="-228600" eaLnBrk="0" hangingPunct="0">
              <a:defRPr kumimoji="1">
                <a:solidFill>
                  <a:schemeClr val="tx1"/>
                </a:solidFill>
                <a:latin typeface="Book Antiqua" charset="0"/>
                <a:ea typeface="ＭＳ Ｐゴシック" charset="0"/>
              </a:defRPr>
            </a:lvl5pPr>
            <a:lvl6pPr marL="2514600" indent="-228600" eaLnBrk="0" fontAlgn="base" hangingPunct="0">
              <a:spcBef>
                <a:spcPct val="0"/>
              </a:spcBef>
              <a:spcAft>
                <a:spcPct val="0"/>
              </a:spcAft>
              <a:defRPr kumimoji="1">
                <a:solidFill>
                  <a:schemeClr val="tx1"/>
                </a:solidFill>
                <a:latin typeface="Book Antiqua" charset="0"/>
                <a:ea typeface="ＭＳ Ｐゴシック" charset="0"/>
              </a:defRPr>
            </a:lvl6pPr>
            <a:lvl7pPr marL="2971800" indent="-228600" eaLnBrk="0" fontAlgn="base" hangingPunct="0">
              <a:spcBef>
                <a:spcPct val="0"/>
              </a:spcBef>
              <a:spcAft>
                <a:spcPct val="0"/>
              </a:spcAft>
              <a:defRPr kumimoji="1">
                <a:solidFill>
                  <a:schemeClr val="tx1"/>
                </a:solidFill>
                <a:latin typeface="Book Antiqua" charset="0"/>
                <a:ea typeface="ＭＳ Ｐゴシック" charset="0"/>
              </a:defRPr>
            </a:lvl7pPr>
            <a:lvl8pPr marL="3429000" indent="-228600" eaLnBrk="0" fontAlgn="base" hangingPunct="0">
              <a:spcBef>
                <a:spcPct val="0"/>
              </a:spcBef>
              <a:spcAft>
                <a:spcPct val="0"/>
              </a:spcAft>
              <a:defRPr kumimoji="1">
                <a:solidFill>
                  <a:schemeClr val="tx1"/>
                </a:solidFill>
                <a:latin typeface="Book Antiqua" charset="0"/>
                <a:ea typeface="ＭＳ Ｐゴシック" charset="0"/>
              </a:defRPr>
            </a:lvl8pPr>
            <a:lvl9pPr marL="3886200" indent="-228600" eaLnBrk="0" fontAlgn="base" hangingPunct="0">
              <a:spcBef>
                <a:spcPct val="0"/>
              </a:spcBef>
              <a:spcAft>
                <a:spcPct val="0"/>
              </a:spcAft>
              <a:defRPr kumimoji="1">
                <a:solidFill>
                  <a:schemeClr val="tx1"/>
                </a:solidFill>
                <a:latin typeface="Book Antiqua" charset="0"/>
                <a:ea typeface="ＭＳ Ｐゴシック" charset="0"/>
              </a:defRPr>
            </a:lvl9pPr>
          </a:lstStyle>
          <a:p>
            <a:pPr defTabSz="456135" eaLnBrk="1" fontAlgn="base" hangingPunct="1">
              <a:spcBef>
                <a:spcPct val="0"/>
              </a:spcBef>
              <a:spcAft>
                <a:spcPct val="0"/>
              </a:spcAft>
            </a:pPr>
            <a:r>
              <a:rPr lang="en-US" altLang="ja-JP" dirty="0">
                <a:solidFill>
                  <a:prstClr val="black"/>
                </a:solidFill>
              </a:rPr>
              <a:t>RF CAVs</a:t>
            </a:r>
            <a:endParaRPr lang="ja-JP" altLang="en-US" dirty="0">
              <a:solidFill>
                <a:prstClr val="black"/>
              </a:solidFill>
            </a:endParaRPr>
          </a:p>
        </p:txBody>
      </p:sp>
      <p:sp>
        <p:nvSpPr>
          <p:cNvPr id="49" name="テキスト ボックス 10"/>
          <p:cNvSpPr txBox="1">
            <a:spLocks noChangeArrowheads="1"/>
          </p:cNvSpPr>
          <p:nvPr/>
        </p:nvSpPr>
        <p:spPr bwMode="auto">
          <a:xfrm rot="5400000">
            <a:off x="8331632" y="2277766"/>
            <a:ext cx="1121504"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a:solidFill>
                  <a:schemeClr val="tx1"/>
                </a:solidFill>
                <a:latin typeface="Book Antiqua" charset="0"/>
                <a:ea typeface="ＭＳ Ｐゴシック" charset="0"/>
                <a:cs typeface="ＭＳ Ｐゴシック" charset="0"/>
              </a:defRPr>
            </a:lvl1pPr>
            <a:lvl2pPr marL="742950" indent="-285750" eaLnBrk="0" hangingPunct="0">
              <a:defRPr kumimoji="1">
                <a:solidFill>
                  <a:schemeClr val="tx1"/>
                </a:solidFill>
                <a:latin typeface="Book Antiqua" charset="0"/>
                <a:ea typeface="ＭＳ Ｐゴシック" charset="0"/>
              </a:defRPr>
            </a:lvl2pPr>
            <a:lvl3pPr marL="1143000" indent="-228600" eaLnBrk="0" hangingPunct="0">
              <a:defRPr kumimoji="1">
                <a:solidFill>
                  <a:schemeClr val="tx1"/>
                </a:solidFill>
                <a:latin typeface="Book Antiqua" charset="0"/>
                <a:ea typeface="ＭＳ Ｐゴシック" charset="0"/>
              </a:defRPr>
            </a:lvl3pPr>
            <a:lvl4pPr marL="1600200" indent="-228600" eaLnBrk="0" hangingPunct="0">
              <a:defRPr kumimoji="1">
                <a:solidFill>
                  <a:schemeClr val="tx1"/>
                </a:solidFill>
                <a:latin typeface="Book Antiqua" charset="0"/>
                <a:ea typeface="ＭＳ Ｐゴシック" charset="0"/>
              </a:defRPr>
            </a:lvl4pPr>
            <a:lvl5pPr marL="2057400" indent="-228600" eaLnBrk="0" hangingPunct="0">
              <a:defRPr kumimoji="1">
                <a:solidFill>
                  <a:schemeClr val="tx1"/>
                </a:solidFill>
                <a:latin typeface="Book Antiqua" charset="0"/>
                <a:ea typeface="ＭＳ Ｐゴシック" charset="0"/>
              </a:defRPr>
            </a:lvl5pPr>
            <a:lvl6pPr marL="2514600" indent="-228600" eaLnBrk="0" fontAlgn="base" hangingPunct="0">
              <a:spcBef>
                <a:spcPct val="0"/>
              </a:spcBef>
              <a:spcAft>
                <a:spcPct val="0"/>
              </a:spcAft>
              <a:defRPr kumimoji="1">
                <a:solidFill>
                  <a:schemeClr val="tx1"/>
                </a:solidFill>
                <a:latin typeface="Book Antiqua" charset="0"/>
                <a:ea typeface="ＭＳ Ｐゴシック" charset="0"/>
              </a:defRPr>
            </a:lvl6pPr>
            <a:lvl7pPr marL="2971800" indent="-228600" eaLnBrk="0" fontAlgn="base" hangingPunct="0">
              <a:spcBef>
                <a:spcPct val="0"/>
              </a:spcBef>
              <a:spcAft>
                <a:spcPct val="0"/>
              </a:spcAft>
              <a:defRPr kumimoji="1">
                <a:solidFill>
                  <a:schemeClr val="tx1"/>
                </a:solidFill>
                <a:latin typeface="Book Antiqua" charset="0"/>
                <a:ea typeface="ＭＳ Ｐゴシック" charset="0"/>
              </a:defRPr>
            </a:lvl7pPr>
            <a:lvl8pPr marL="3429000" indent="-228600" eaLnBrk="0" fontAlgn="base" hangingPunct="0">
              <a:spcBef>
                <a:spcPct val="0"/>
              </a:spcBef>
              <a:spcAft>
                <a:spcPct val="0"/>
              </a:spcAft>
              <a:defRPr kumimoji="1">
                <a:solidFill>
                  <a:schemeClr val="tx1"/>
                </a:solidFill>
                <a:latin typeface="Book Antiqua" charset="0"/>
                <a:ea typeface="ＭＳ Ｐゴシック" charset="0"/>
              </a:defRPr>
            </a:lvl8pPr>
            <a:lvl9pPr marL="3886200" indent="-228600" eaLnBrk="0" fontAlgn="base" hangingPunct="0">
              <a:spcBef>
                <a:spcPct val="0"/>
              </a:spcBef>
              <a:spcAft>
                <a:spcPct val="0"/>
              </a:spcAft>
              <a:defRPr kumimoji="1">
                <a:solidFill>
                  <a:schemeClr val="tx1"/>
                </a:solidFill>
                <a:latin typeface="Book Antiqua" charset="0"/>
                <a:ea typeface="ＭＳ Ｐゴシック" charset="0"/>
              </a:defRPr>
            </a:lvl9pPr>
          </a:lstStyle>
          <a:p>
            <a:pPr defTabSz="456135" eaLnBrk="1" fontAlgn="base" hangingPunct="1">
              <a:spcBef>
                <a:spcPct val="0"/>
              </a:spcBef>
              <a:spcAft>
                <a:spcPct val="0"/>
              </a:spcAft>
            </a:pPr>
            <a:r>
              <a:rPr lang="en-US" altLang="ja-JP" dirty="0">
                <a:solidFill>
                  <a:prstClr val="black"/>
                </a:solidFill>
              </a:rPr>
              <a:t>RF CAVs</a:t>
            </a:r>
            <a:endParaRPr lang="ja-JP" altLang="en-US" dirty="0">
              <a:solidFill>
                <a:prstClr val="black"/>
              </a:solidFill>
            </a:endParaRPr>
          </a:p>
        </p:txBody>
      </p:sp>
      <p:sp>
        <p:nvSpPr>
          <p:cNvPr id="50" name="テキスト ボックス 11"/>
          <p:cNvSpPr txBox="1">
            <a:spLocks noChangeArrowheads="1"/>
          </p:cNvSpPr>
          <p:nvPr/>
        </p:nvSpPr>
        <p:spPr bwMode="auto">
          <a:xfrm>
            <a:off x="6489701" y="3676650"/>
            <a:ext cx="6279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a:solidFill>
                  <a:schemeClr val="tx1"/>
                </a:solidFill>
                <a:latin typeface="Book Antiqua" charset="0"/>
                <a:ea typeface="ＭＳ Ｐゴシック" charset="0"/>
                <a:cs typeface="ＭＳ Ｐゴシック" charset="0"/>
              </a:defRPr>
            </a:lvl1pPr>
            <a:lvl2pPr marL="742950" indent="-285750" eaLnBrk="0" hangingPunct="0">
              <a:defRPr kumimoji="1">
                <a:solidFill>
                  <a:schemeClr val="tx1"/>
                </a:solidFill>
                <a:latin typeface="Book Antiqua" charset="0"/>
                <a:ea typeface="ＭＳ Ｐゴシック" charset="0"/>
              </a:defRPr>
            </a:lvl2pPr>
            <a:lvl3pPr marL="1143000" indent="-228600" eaLnBrk="0" hangingPunct="0">
              <a:defRPr kumimoji="1">
                <a:solidFill>
                  <a:schemeClr val="tx1"/>
                </a:solidFill>
                <a:latin typeface="Book Antiqua" charset="0"/>
                <a:ea typeface="ＭＳ Ｐゴシック" charset="0"/>
              </a:defRPr>
            </a:lvl3pPr>
            <a:lvl4pPr marL="1600200" indent="-228600" eaLnBrk="0" hangingPunct="0">
              <a:defRPr kumimoji="1">
                <a:solidFill>
                  <a:schemeClr val="tx1"/>
                </a:solidFill>
                <a:latin typeface="Book Antiqua" charset="0"/>
                <a:ea typeface="ＭＳ Ｐゴシック" charset="0"/>
              </a:defRPr>
            </a:lvl4pPr>
            <a:lvl5pPr marL="2057400" indent="-228600" eaLnBrk="0" hangingPunct="0">
              <a:defRPr kumimoji="1">
                <a:solidFill>
                  <a:schemeClr val="tx1"/>
                </a:solidFill>
                <a:latin typeface="Book Antiqua" charset="0"/>
                <a:ea typeface="ＭＳ Ｐゴシック" charset="0"/>
              </a:defRPr>
            </a:lvl5pPr>
            <a:lvl6pPr marL="2514600" indent="-228600" eaLnBrk="0" fontAlgn="base" hangingPunct="0">
              <a:spcBef>
                <a:spcPct val="0"/>
              </a:spcBef>
              <a:spcAft>
                <a:spcPct val="0"/>
              </a:spcAft>
              <a:defRPr kumimoji="1">
                <a:solidFill>
                  <a:schemeClr val="tx1"/>
                </a:solidFill>
                <a:latin typeface="Book Antiqua" charset="0"/>
                <a:ea typeface="ＭＳ Ｐゴシック" charset="0"/>
              </a:defRPr>
            </a:lvl6pPr>
            <a:lvl7pPr marL="2971800" indent="-228600" eaLnBrk="0" fontAlgn="base" hangingPunct="0">
              <a:spcBef>
                <a:spcPct val="0"/>
              </a:spcBef>
              <a:spcAft>
                <a:spcPct val="0"/>
              </a:spcAft>
              <a:defRPr kumimoji="1">
                <a:solidFill>
                  <a:schemeClr val="tx1"/>
                </a:solidFill>
                <a:latin typeface="Book Antiqua" charset="0"/>
                <a:ea typeface="ＭＳ Ｐゴシック" charset="0"/>
              </a:defRPr>
            </a:lvl7pPr>
            <a:lvl8pPr marL="3429000" indent="-228600" eaLnBrk="0" fontAlgn="base" hangingPunct="0">
              <a:spcBef>
                <a:spcPct val="0"/>
              </a:spcBef>
              <a:spcAft>
                <a:spcPct val="0"/>
              </a:spcAft>
              <a:defRPr kumimoji="1">
                <a:solidFill>
                  <a:schemeClr val="tx1"/>
                </a:solidFill>
                <a:latin typeface="Book Antiqua" charset="0"/>
                <a:ea typeface="ＭＳ Ｐゴシック" charset="0"/>
              </a:defRPr>
            </a:lvl8pPr>
            <a:lvl9pPr marL="3886200" indent="-228600" eaLnBrk="0" fontAlgn="base" hangingPunct="0">
              <a:spcBef>
                <a:spcPct val="0"/>
              </a:spcBef>
              <a:spcAft>
                <a:spcPct val="0"/>
              </a:spcAft>
              <a:defRPr kumimoji="1">
                <a:solidFill>
                  <a:schemeClr val="tx1"/>
                </a:solidFill>
                <a:latin typeface="Book Antiqua" charset="0"/>
                <a:ea typeface="ＭＳ Ｐゴシック" charset="0"/>
              </a:defRPr>
            </a:lvl9pPr>
          </a:lstStyle>
          <a:p>
            <a:pPr defTabSz="456135" eaLnBrk="1" fontAlgn="base" hangingPunct="1">
              <a:spcBef>
                <a:spcPct val="0"/>
              </a:spcBef>
              <a:spcAft>
                <a:spcPct val="0"/>
              </a:spcAft>
            </a:pPr>
            <a:r>
              <a:rPr lang="en-US" altLang="ja-JP" dirty="0">
                <a:solidFill>
                  <a:prstClr val="black"/>
                </a:solidFill>
              </a:rPr>
              <a:t>EXT</a:t>
            </a:r>
            <a:endParaRPr lang="ja-JP" altLang="en-US" dirty="0">
              <a:solidFill>
                <a:prstClr val="black"/>
              </a:solidFill>
            </a:endParaRPr>
          </a:p>
        </p:txBody>
      </p:sp>
      <p:sp>
        <p:nvSpPr>
          <p:cNvPr id="30" name="テキスト ボックス 29"/>
          <p:cNvSpPr txBox="1"/>
          <p:nvPr/>
        </p:nvSpPr>
        <p:spPr>
          <a:xfrm>
            <a:off x="5386963" y="1752600"/>
            <a:ext cx="3002545" cy="1815882"/>
          </a:xfrm>
          <a:prstGeom prst="rect">
            <a:avLst/>
          </a:prstGeom>
          <a:noFill/>
        </p:spPr>
        <p:txBody>
          <a:bodyPr wrap="none" lIns="91227" tIns="45614" rIns="91227" bIns="45614" rtlCol="0">
            <a:spAutoFit/>
          </a:bodyPr>
          <a:lstStyle/>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Injection energy 	3 </a:t>
            </a:r>
            <a:r>
              <a:rPr lang="en-US" altLang="ja-JP" sz="1400" dirty="0" err="1">
                <a:solidFill>
                  <a:srgbClr val="0000FF"/>
                </a:solidFill>
                <a:latin typeface="Helvetica"/>
                <a:ea typeface="ＭＳ Ｐゴシック" charset="0"/>
                <a:cs typeface="Helvetica"/>
              </a:rPr>
              <a:t>GeV</a:t>
            </a:r>
            <a:r>
              <a:rPr lang="en-US" altLang="ja-JP" sz="1400" dirty="0">
                <a:solidFill>
                  <a:srgbClr val="0000FF"/>
                </a:solidFill>
                <a:latin typeface="Helvetica"/>
                <a:ea typeface="ＭＳ Ｐゴシック" charset="0"/>
                <a:cs typeface="Helvetica"/>
              </a:rPr>
              <a:t> </a:t>
            </a: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Extraction  energy 8 </a:t>
            </a:r>
            <a:r>
              <a:rPr lang="en-US" altLang="ja-JP" sz="1400" dirty="0" err="1">
                <a:solidFill>
                  <a:srgbClr val="0000FF"/>
                </a:solidFill>
                <a:latin typeface="Helvetica"/>
                <a:ea typeface="ＭＳ Ｐゴシック" charset="0"/>
                <a:cs typeface="Helvetica"/>
              </a:rPr>
              <a:t>GeV</a:t>
            </a:r>
            <a:endParaRPr lang="en-US" altLang="ja-JP" sz="1400" dirty="0">
              <a:solidFill>
                <a:srgbClr val="0000FF"/>
              </a:solidFill>
              <a:latin typeface="Helvetica"/>
              <a:ea typeface="ＭＳ Ｐゴシック" charset="0"/>
              <a:cs typeface="Helvetica"/>
            </a:endParaRP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Circumference 696.666 m</a:t>
            </a:r>
          </a:p>
          <a:p>
            <a:pPr defTabSz="456135" fontAlgn="base">
              <a:spcBef>
                <a:spcPct val="0"/>
              </a:spcBef>
              <a:spcAft>
                <a:spcPct val="0"/>
              </a:spcAft>
            </a:pPr>
            <a:r>
              <a:rPr lang="en-US" altLang="ja-JP" sz="1400" dirty="0" err="1">
                <a:solidFill>
                  <a:srgbClr val="0000FF"/>
                </a:solidFill>
                <a:latin typeface="Helvetica"/>
                <a:ea typeface="ＭＳ Ｐゴシック" charset="0"/>
                <a:cs typeface="Helvetica"/>
              </a:rPr>
              <a:t>Superperiodicity</a:t>
            </a:r>
            <a:r>
              <a:rPr lang="en-US" altLang="ja-JP" sz="1400" dirty="0">
                <a:solidFill>
                  <a:srgbClr val="0000FF"/>
                </a:solidFill>
                <a:latin typeface="Helvetica"/>
                <a:ea typeface="ＭＳ Ｐゴシック" charset="0"/>
                <a:cs typeface="Helvetica"/>
              </a:rPr>
              <a:t>	4</a:t>
            </a:r>
          </a:p>
          <a:p>
            <a:pPr defTabSz="456135" fontAlgn="base">
              <a:spcBef>
                <a:spcPct val="0"/>
              </a:spcBef>
              <a:spcAft>
                <a:spcPct val="0"/>
              </a:spcAft>
            </a:pPr>
            <a:r>
              <a:rPr lang="en-US" altLang="ja-JP" sz="1400" dirty="0">
                <a:solidFill>
                  <a:srgbClr val="0000FF"/>
                </a:solidFill>
                <a:latin typeface="Helvetica"/>
                <a:ea typeface="ＭＳ Ｐゴシック" charset="0"/>
                <a:cs typeface="Helvetica"/>
              </a:rPr>
              <a:t>Transition gamma  ~15 </a:t>
            </a:r>
            <a:r>
              <a:rPr lang="en-US" altLang="ja-JP" sz="1400" dirty="0" err="1">
                <a:solidFill>
                  <a:srgbClr val="0000FF"/>
                </a:solidFill>
                <a:latin typeface="Helvetica"/>
                <a:ea typeface="ＭＳ Ｐゴシック" charset="0"/>
                <a:cs typeface="Helvetica"/>
              </a:rPr>
              <a:t>GeV</a:t>
            </a:r>
            <a:endParaRPr lang="en-US" altLang="ja-JP" sz="1400" dirty="0">
              <a:solidFill>
                <a:srgbClr val="0000FF"/>
              </a:solidFill>
              <a:latin typeface="Helvetica"/>
              <a:ea typeface="ＭＳ Ｐゴシック" charset="0"/>
              <a:cs typeface="Helvetica"/>
            </a:endParaRPr>
          </a:p>
          <a:p>
            <a:pPr defTabSz="456135" fontAlgn="base">
              <a:spcBef>
                <a:spcPct val="0"/>
              </a:spcBef>
              <a:spcAft>
                <a:spcPct val="0"/>
              </a:spcAft>
            </a:pPr>
            <a:r>
              <a:rPr lang="en-US" altLang="ja-JP" sz="1400" dirty="0">
                <a:solidFill>
                  <a:srgbClr val="0000FF"/>
                </a:solidFill>
                <a:latin typeface="Arial" charset="0"/>
                <a:ea typeface="ＭＳ Ｐゴシック" charset="0"/>
                <a:cs typeface="ＭＳ Ｐゴシック" charset="0"/>
              </a:rPr>
              <a:t>Collimator Aperture 126π.</a:t>
            </a:r>
            <a:r>
              <a:rPr lang="en-US" altLang="ja-JP" sz="1400" dirty="0" err="1">
                <a:solidFill>
                  <a:srgbClr val="0000FF"/>
                </a:solidFill>
                <a:latin typeface="Arial" charset="0"/>
                <a:ea typeface="ＭＳ Ｐゴシック" charset="0"/>
                <a:cs typeface="ＭＳ Ｐゴシック" charset="0"/>
              </a:rPr>
              <a:t>mm.mrad</a:t>
            </a:r>
            <a:endParaRPr lang="en-US" altLang="ja-JP" sz="1400" dirty="0">
              <a:solidFill>
                <a:srgbClr val="0000FF"/>
              </a:solidFill>
              <a:latin typeface="Arial" charset="0"/>
              <a:ea typeface="ＭＳ Ｐゴシック" charset="0"/>
              <a:cs typeface="ＭＳ Ｐゴシック" charset="0"/>
            </a:endParaRPr>
          </a:p>
          <a:p>
            <a:pPr defTabSz="456135" fontAlgn="base">
              <a:spcBef>
                <a:spcPct val="0"/>
              </a:spcBef>
              <a:spcAft>
                <a:spcPct val="0"/>
              </a:spcAft>
            </a:pPr>
            <a:r>
              <a:rPr lang="en-US" altLang="ja-JP" sz="1400" dirty="0">
                <a:solidFill>
                  <a:srgbClr val="0000FF"/>
                </a:solidFill>
                <a:latin typeface="Arial" charset="0"/>
                <a:ea typeface="ＭＳ Ｐゴシック" charset="0"/>
                <a:cs typeface="ＭＳ Ｐゴシック" charset="0"/>
              </a:rPr>
              <a:t>Physical Aperture 189</a:t>
            </a:r>
            <a:r>
              <a:rPr lang="ja-JP" altLang="en-US" sz="1400" dirty="0">
                <a:solidFill>
                  <a:srgbClr val="0000FF"/>
                </a:solidFill>
                <a:latin typeface="Arial" charset="0"/>
                <a:ea typeface="ＭＳ Ｐゴシック" charset="0"/>
                <a:cs typeface="ＭＳ Ｐゴシック" charset="0"/>
              </a:rPr>
              <a:t> </a:t>
            </a:r>
            <a:r>
              <a:rPr lang="en-US" altLang="ja-JP" sz="1400" dirty="0">
                <a:solidFill>
                  <a:srgbClr val="0000FF"/>
                </a:solidFill>
                <a:latin typeface="Arial" charset="0"/>
                <a:ea typeface="ＭＳ Ｐゴシック" charset="0"/>
                <a:cs typeface="ＭＳ Ｐゴシック" charset="0"/>
              </a:rPr>
              <a:t>π.</a:t>
            </a:r>
            <a:r>
              <a:rPr lang="en-US" altLang="ja-JP" sz="1400" dirty="0" err="1">
                <a:solidFill>
                  <a:srgbClr val="0000FF"/>
                </a:solidFill>
                <a:latin typeface="Arial" charset="0"/>
                <a:ea typeface="ＭＳ Ｐゴシック" charset="0"/>
                <a:cs typeface="ＭＳ Ｐゴシック" charset="0"/>
              </a:rPr>
              <a:t>mm.mrad</a:t>
            </a:r>
            <a:endParaRPr lang="ja-JP" altLang="en-US" sz="1400" dirty="0">
              <a:solidFill>
                <a:srgbClr val="0000FF"/>
              </a:solidFill>
              <a:latin typeface="Arial" charset="0"/>
              <a:ea typeface="ＭＳ Ｐゴシック" charset="0"/>
              <a:cs typeface="ＭＳ Ｐゴシック" charset="0"/>
            </a:endParaRPr>
          </a:p>
          <a:p>
            <a:pPr defTabSz="456135" fontAlgn="base">
              <a:spcBef>
                <a:spcPct val="0"/>
              </a:spcBef>
              <a:spcAft>
                <a:spcPct val="0"/>
              </a:spcAft>
            </a:pPr>
            <a:endParaRPr lang="ja-JP" altLang="en-US" sz="1400" dirty="0">
              <a:solidFill>
                <a:srgbClr val="0000FF"/>
              </a:solidFill>
              <a:latin typeface="Helvetica"/>
              <a:ea typeface="ＭＳ Ｐゴシック" charset="0"/>
              <a:cs typeface="Helvetica"/>
            </a:endParaRPr>
          </a:p>
        </p:txBody>
      </p:sp>
    </p:spTree>
    <p:extLst>
      <p:ext uri="{BB962C8B-B14F-4D97-AF65-F5344CB8AC3E}">
        <p14:creationId xmlns:p14="http://schemas.microsoft.com/office/powerpoint/2010/main" val="34653991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0907" y="160232"/>
            <a:ext cx="8229600" cy="663631"/>
          </a:xfrm>
        </p:spPr>
        <p:style>
          <a:lnRef idx="3">
            <a:schemeClr val="lt1"/>
          </a:lnRef>
          <a:fillRef idx="1">
            <a:schemeClr val="accent3"/>
          </a:fillRef>
          <a:effectRef idx="1">
            <a:schemeClr val="accent3"/>
          </a:effectRef>
          <a:fontRef idx="minor">
            <a:schemeClr val="lt1"/>
          </a:fontRef>
        </p:style>
        <p:txBody>
          <a:bodyPr>
            <a:normAutofit/>
          </a:bodyPr>
          <a:lstStyle/>
          <a:p>
            <a:r>
              <a:rPr lang="ja-JP" altLang="ja-JP" sz="3200" dirty="0">
                <a:solidFill>
                  <a:srgbClr val="FFFFFF"/>
                </a:solidFill>
                <a:latin typeface="Helvetica"/>
                <a:cs typeface="Helvetica"/>
              </a:rPr>
              <a:t>T</a:t>
            </a:r>
            <a:r>
              <a:rPr lang="en-US" altLang="ja-JP" sz="3200" dirty="0">
                <a:solidFill>
                  <a:srgbClr val="FFFFFF"/>
                </a:solidFill>
                <a:latin typeface="Helvetica"/>
                <a:cs typeface="Helvetica"/>
              </a:rPr>
              <a:t>he</a:t>
            </a:r>
            <a:r>
              <a:rPr lang="ja-JP" altLang="en-US" sz="3200" dirty="0">
                <a:solidFill>
                  <a:srgbClr val="FFFFFF"/>
                </a:solidFill>
                <a:latin typeface="Helvetica"/>
                <a:cs typeface="Helvetica"/>
              </a:rPr>
              <a:t> </a:t>
            </a:r>
            <a:r>
              <a:rPr lang="en-US" altLang="ja-JP" sz="3200" dirty="0">
                <a:solidFill>
                  <a:srgbClr val="FFFFFF"/>
                </a:solidFill>
                <a:latin typeface="Helvetica"/>
                <a:cs typeface="Helvetica"/>
              </a:rPr>
              <a:t>proton driver in the KEKB Tunnel</a:t>
            </a:r>
            <a:endParaRPr lang="ja-JP" altLang="en-US" sz="3200" dirty="0">
              <a:solidFill>
                <a:srgbClr val="FFFFFF"/>
              </a:solidFill>
              <a:latin typeface="Helvetica"/>
              <a:cs typeface="Helvetica"/>
            </a:endParaRPr>
          </a:p>
        </p:txBody>
      </p:sp>
      <p:grpSp>
        <p:nvGrpSpPr>
          <p:cNvPr id="13" name="図形グループ 12"/>
          <p:cNvGrpSpPr/>
          <p:nvPr/>
        </p:nvGrpSpPr>
        <p:grpSpPr>
          <a:xfrm>
            <a:off x="4275409" y="2099524"/>
            <a:ext cx="4306273" cy="4127532"/>
            <a:chOff x="1681955" y="4222074"/>
            <a:chExt cx="3052221" cy="2925532"/>
          </a:xfrm>
        </p:grpSpPr>
        <p:pic>
          <p:nvPicPr>
            <p:cNvPr id="6" name="図 5" descr="kekbトンネル.pdf"/>
            <p:cNvPicPr>
              <a:picLocks noChangeAspect="1"/>
            </p:cNvPicPr>
            <p:nvPr/>
          </p:nvPicPr>
          <p:blipFill rotWithShape="1">
            <a:blip r:embed="rId3">
              <a:extLst>
                <a:ext uri="{28A0092B-C50C-407E-A947-70E740481C1C}">
                  <a14:useLocalDpi xmlns:a14="http://schemas.microsoft.com/office/drawing/2010/main" val="0"/>
                </a:ext>
              </a:extLst>
            </a:blip>
            <a:srcRect l="13366" r="12909"/>
            <a:stretch/>
          </p:blipFill>
          <p:spPr>
            <a:xfrm rot="2580000">
              <a:off x="1681955" y="4222074"/>
              <a:ext cx="3052221" cy="2925532"/>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1335" t="4164" r="7994" b="32290"/>
            <a:stretch/>
          </p:blipFill>
          <p:spPr>
            <a:xfrm>
              <a:off x="1742825" y="4378018"/>
              <a:ext cx="2740622" cy="2718091"/>
            </a:xfrm>
            <a:prstGeom prst="rect">
              <a:avLst/>
            </a:prstGeom>
          </p:spPr>
        </p:pic>
        <p:sp>
          <p:nvSpPr>
            <p:cNvPr id="8" name="正方形/長方形 7"/>
            <p:cNvSpPr/>
            <p:nvPr/>
          </p:nvSpPr>
          <p:spPr>
            <a:xfrm rot="18900000">
              <a:off x="3788062" y="6531263"/>
              <a:ext cx="644674" cy="51033"/>
            </a:xfrm>
            <a:prstGeom prst="rect">
              <a:avLst/>
            </a:prstGeom>
            <a:solidFill>
              <a:srgbClr val="0000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9" name="テキスト ボックス 8"/>
            <p:cNvSpPr txBox="1"/>
            <p:nvPr/>
          </p:nvSpPr>
          <p:spPr>
            <a:xfrm>
              <a:off x="2582000" y="5578576"/>
              <a:ext cx="648988" cy="196333"/>
            </a:xfrm>
            <a:prstGeom prst="rect">
              <a:avLst/>
            </a:prstGeom>
            <a:noFill/>
          </p:spPr>
          <p:txBody>
            <a:bodyPr wrap="none" rtlCol="0">
              <a:spAutoFit/>
            </a:bodyPr>
            <a:lstStyle/>
            <a:p>
              <a:r>
                <a:rPr lang="en-US" altLang="ja-JP" sz="1200" dirty="0"/>
                <a:t>To </a:t>
              </a:r>
              <a:r>
                <a:rPr lang="en-US" altLang="ja-JP" sz="1200" dirty="0" err="1"/>
                <a:t>Kamioka</a:t>
              </a:r>
              <a:endParaRPr lang="ja-JP" altLang="en-US" sz="1200" dirty="0"/>
            </a:p>
          </p:txBody>
        </p:sp>
        <p:sp>
          <p:nvSpPr>
            <p:cNvPr id="10" name="正方形/長方形 9"/>
            <p:cNvSpPr/>
            <p:nvPr/>
          </p:nvSpPr>
          <p:spPr>
            <a:xfrm rot="660000">
              <a:off x="2946967" y="5893918"/>
              <a:ext cx="720000" cy="72293"/>
            </a:xfrm>
            <a:prstGeom prst="rect">
              <a:avLst/>
            </a:prstGeom>
            <a:solidFill>
              <a:schemeClr val="accent6">
                <a:lumMod val="75000"/>
                <a:alpha val="50000"/>
              </a:scheme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1" name="直線矢印コネクタ 10"/>
            <p:cNvCxnSpPr/>
            <p:nvPr/>
          </p:nvCxnSpPr>
          <p:spPr>
            <a:xfrm rot="660000" flipH="1" flipV="1">
              <a:off x="2397103" y="5787502"/>
              <a:ext cx="540000" cy="0"/>
            </a:xfrm>
            <a:prstGeom prst="straightConnector1">
              <a:avLst/>
            </a:prstGeom>
            <a:ln w="38100"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5" name="直線矢印コネクタ 14"/>
          <p:cNvCxnSpPr/>
          <p:nvPr/>
        </p:nvCxnSpPr>
        <p:spPr>
          <a:xfrm flipH="1">
            <a:off x="7608625" y="5343428"/>
            <a:ext cx="615462" cy="61546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684109" y="5930934"/>
            <a:ext cx="851515" cy="338554"/>
          </a:xfrm>
          <a:prstGeom prst="rect">
            <a:avLst/>
          </a:prstGeom>
          <a:noFill/>
        </p:spPr>
        <p:txBody>
          <a:bodyPr wrap="none" lIns="91227" tIns="45614" rIns="91227" bIns="45614" rtlCol="0">
            <a:spAutoFit/>
          </a:bodyPr>
          <a:lstStyle/>
          <a:p>
            <a:r>
              <a:rPr lang="en-US" altLang="ja-JP" sz="1600" dirty="0"/>
              <a:t>1.2 </a:t>
            </a:r>
            <a:r>
              <a:rPr lang="en-US" altLang="ja-JP" sz="1600" dirty="0" err="1"/>
              <a:t>GeV</a:t>
            </a:r>
            <a:endParaRPr lang="ja-JP" altLang="en-US" sz="1600" dirty="0"/>
          </a:p>
        </p:txBody>
      </p:sp>
      <p:sp>
        <p:nvSpPr>
          <p:cNvPr id="20" name="テキスト ボックス 19"/>
          <p:cNvSpPr txBox="1"/>
          <p:nvPr/>
        </p:nvSpPr>
        <p:spPr>
          <a:xfrm>
            <a:off x="3844372" y="4994918"/>
            <a:ext cx="1033831" cy="338554"/>
          </a:xfrm>
          <a:prstGeom prst="rect">
            <a:avLst/>
          </a:prstGeom>
          <a:noFill/>
        </p:spPr>
        <p:txBody>
          <a:bodyPr wrap="square" lIns="91227" tIns="45614" rIns="91227" bIns="45614" rtlCol="0">
            <a:spAutoFit/>
          </a:bodyPr>
          <a:lstStyle/>
          <a:p>
            <a:r>
              <a:rPr lang="en-US" altLang="ja-JP" sz="1600" dirty="0"/>
              <a:t>3.3 </a:t>
            </a:r>
            <a:r>
              <a:rPr lang="en-US" altLang="ja-JP" sz="1600" dirty="0" err="1"/>
              <a:t>GeV</a:t>
            </a:r>
            <a:endParaRPr lang="ja-JP" altLang="en-US" sz="1600" dirty="0"/>
          </a:p>
        </p:txBody>
      </p:sp>
      <p:sp>
        <p:nvSpPr>
          <p:cNvPr id="21" name="テキスト ボックス 20"/>
          <p:cNvSpPr txBox="1"/>
          <p:nvPr/>
        </p:nvSpPr>
        <p:spPr>
          <a:xfrm>
            <a:off x="4631566" y="2076587"/>
            <a:ext cx="1033831" cy="338554"/>
          </a:xfrm>
          <a:prstGeom prst="rect">
            <a:avLst/>
          </a:prstGeom>
          <a:noFill/>
        </p:spPr>
        <p:txBody>
          <a:bodyPr wrap="square" lIns="91227" tIns="45614" rIns="91227" bIns="45614" rtlCol="0">
            <a:spAutoFit/>
          </a:bodyPr>
          <a:lstStyle/>
          <a:p>
            <a:r>
              <a:rPr lang="en-US" altLang="ja-JP" sz="1600" dirty="0"/>
              <a:t>6.2 </a:t>
            </a:r>
            <a:r>
              <a:rPr lang="en-US" altLang="ja-JP" sz="1600" dirty="0" err="1"/>
              <a:t>GeV</a:t>
            </a:r>
            <a:endParaRPr lang="ja-JP" altLang="en-US" sz="1600" dirty="0"/>
          </a:p>
        </p:txBody>
      </p:sp>
      <p:sp>
        <p:nvSpPr>
          <p:cNvPr id="22" name="テキスト ボックス 21"/>
          <p:cNvSpPr txBox="1"/>
          <p:nvPr/>
        </p:nvSpPr>
        <p:spPr>
          <a:xfrm>
            <a:off x="8088967" y="3101888"/>
            <a:ext cx="846995" cy="338554"/>
          </a:xfrm>
          <a:prstGeom prst="rect">
            <a:avLst/>
          </a:prstGeom>
          <a:noFill/>
        </p:spPr>
        <p:txBody>
          <a:bodyPr wrap="square" lIns="91227" tIns="45614" rIns="91227" bIns="45614" rtlCol="0">
            <a:spAutoFit/>
          </a:bodyPr>
          <a:lstStyle/>
          <a:p>
            <a:r>
              <a:rPr lang="en-US" altLang="ja-JP" sz="1600" dirty="0"/>
              <a:t>9 </a:t>
            </a:r>
            <a:r>
              <a:rPr lang="en-US" altLang="ja-JP" sz="1600" dirty="0" err="1"/>
              <a:t>GeV</a:t>
            </a:r>
            <a:endParaRPr lang="ja-JP" altLang="en-US" sz="1600" dirty="0"/>
          </a:p>
        </p:txBody>
      </p:sp>
      <p:pic>
        <p:nvPicPr>
          <p:cNvPr id="23" name="図 22"/>
          <p:cNvPicPr>
            <a:picLocks noChangeAspect="1"/>
          </p:cNvPicPr>
          <p:nvPr/>
        </p:nvPicPr>
        <p:blipFill rotWithShape="1">
          <a:blip r:embed="rId4">
            <a:extLst>
              <a:ext uri="{28A0092B-C50C-407E-A947-70E740481C1C}">
                <a14:useLocalDpi xmlns:a14="http://schemas.microsoft.com/office/drawing/2010/main" val="0"/>
              </a:ext>
            </a:extLst>
          </a:blip>
          <a:srcRect l="1335" t="68153" r="72328" b="19348"/>
          <a:stretch/>
        </p:blipFill>
        <p:spPr>
          <a:xfrm>
            <a:off x="6695311" y="3165678"/>
            <a:ext cx="988798" cy="664065"/>
          </a:xfrm>
          <a:prstGeom prst="rect">
            <a:avLst/>
          </a:prstGeom>
        </p:spPr>
      </p:pic>
      <p:cxnSp>
        <p:nvCxnSpPr>
          <p:cNvPr id="30" name="直線矢印コネクタ 29"/>
          <p:cNvCxnSpPr/>
          <p:nvPr/>
        </p:nvCxnSpPr>
        <p:spPr>
          <a:xfrm rot="10800000" flipH="1">
            <a:off x="4545707" y="2486425"/>
            <a:ext cx="615462" cy="61546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2" name="図 31" descr="ana_20140712_Sec3-4_beamProfile.png"/>
          <p:cNvPicPr>
            <a:picLocks noChangeAspect="1"/>
          </p:cNvPicPr>
          <p:nvPr/>
        </p:nvPicPr>
        <p:blipFill rotWithShape="1">
          <a:blip r:embed="rId5">
            <a:extLst>
              <a:ext uri="{28A0092B-C50C-407E-A947-70E740481C1C}">
                <a14:useLocalDpi xmlns:a14="http://schemas.microsoft.com/office/drawing/2010/main" val="0"/>
              </a:ext>
            </a:extLst>
          </a:blip>
          <a:srcRect t="50754"/>
          <a:stretch/>
        </p:blipFill>
        <p:spPr>
          <a:xfrm>
            <a:off x="5508125" y="1092768"/>
            <a:ext cx="3600000" cy="1151872"/>
          </a:xfrm>
          <a:prstGeom prst="rect">
            <a:avLst/>
          </a:prstGeom>
          <a:ln w="12700" cmpd="sng">
            <a:solidFill>
              <a:schemeClr val="bg1">
                <a:lumMod val="50000"/>
              </a:schemeClr>
            </a:solidFill>
          </a:ln>
        </p:spPr>
      </p:pic>
      <p:pic>
        <p:nvPicPr>
          <p:cNvPr id="33" name="図 32" descr="ana_20140701_beamProfile_Sec2.png"/>
          <p:cNvPicPr>
            <a:picLocks noChangeAspect="1"/>
          </p:cNvPicPr>
          <p:nvPr/>
        </p:nvPicPr>
        <p:blipFill rotWithShape="1">
          <a:blip r:embed="rId6">
            <a:extLst>
              <a:ext uri="{28A0092B-C50C-407E-A947-70E740481C1C}">
                <a14:useLocalDpi xmlns:a14="http://schemas.microsoft.com/office/drawing/2010/main" val="0"/>
              </a:ext>
            </a:extLst>
          </a:blip>
          <a:srcRect b="50960"/>
          <a:stretch/>
        </p:blipFill>
        <p:spPr>
          <a:xfrm>
            <a:off x="305897" y="5031465"/>
            <a:ext cx="3599999" cy="1147060"/>
          </a:xfrm>
          <a:prstGeom prst="rect">
            <a:avLst/>
          </a:prstGeom>
          <a:ln>
            <a:solidFill>
              <a:srgbClr val="7F7F7F"/>
            </a:solidFill>
          </a:ln>
        </p:spPr>
      </p:pic>
      <p:cxnSp>
        <p:nvCxnSpPr>
          <p:cNvPr id="35" name="直線矢印コネクタ 34"/>
          <p:cNvCxnSpPr/>
          <p:nvPr/>
        </p:nvCxnSpPr>
        <p:spPr>
          <a:xfrm flipH="1">
            <a:off x="7907161" y="2244685"/>
            <a:ext cx="57402" cy="977167"/>
          </a:xfrm>
          <a:prstGeom prst="straightConnector1">
            <a:avLst/>
          </a:prstGeom>
          <a:ln w="127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rot="16200000" flipH="1">
            <a:off x="7583421" y="2486426"/>
            <a:ext cx="615462" cy="61546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33" idx="3"/>
          </p:cNvCxnSpPr>
          <p:nvPr/>
        </p:nvCxnSpPr>
        <p:spPr>
          <a:xfrm>
            <a:off x="3905896" y="5604995"/>
            <a:ext cx="1415449" cy="33805"/>
          </a:xfrm>
          <a:prstGeom prst="straightConnector1">
            <a:avLst/>
          </a:prstGeom>
          <a:ln w="127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rot="5400000" flipH="1">
            <a:off x="4639532" y="5269972"/>
            <a:ext cx="615462" cy="61546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6615681" y="6143162"/>
            <a:ext cx="1146468" cy="461665"/>
          </a:xfrm>
          <a:prstGeom prst="rect">
            <a:avLst/>
          </a:prstGeom>
          <a:noFill/>
        </p:spPr>
        <p:txBody>
          <a:bodyPr wrap="none" lIns="91227" tIns="45614" rIns="91227" bIns="45614" rtlCol="0">
            <a:spAutoFit/>
          </a:bodyPr>
          <a:lstStyle/>
          <a:p>
            <a:r>
              <a:rPr lang="en-US" altLang="ja-JP" sz="1200" dirty="0"/>
              <a:t>Three 650 MHz</a:t>
            </a:r>
          </a:p>
          <a:p>
            <a:r>
              <a:rPr lang="en-US" altLang="ja-JP" sz="1200" dirty="0" err="1"/>
              <a:t>rebunchers</a:t>
            </a:r>
            <a:endParaRPr lang="ja-JP" altLang="en-US" sz="1200" dirty="0"/>
          </a:p>
        </p:txBody>
      </p:sp>
      <p:sp>
        <p:nvSpPr>
          <p:cNvPr id="42" name="テキスト ボックス 41"/>
          <p:cNvSpPr txBox="1"/>
          <p:nvPr/>
        </p:nvSpPr>
        <p:spPr>
          <a:xfrm>
            <a:off x="4832349" y="3460233"/>
            <a:ext cx="1069524" cy="461665"/>
          </a:xfrm>
          <a:prstGeom prst="rect">
            <a:avLst/>
          </a:prstGeom>
          <a:noFill/>
        </p:spPr>
        <p:txBody>
          <a:bodyPr wrap="none" lIns="91227" tIns="45614" rIns="91227" bIns="45614" rtlCol="0">
            <a:spAutoFit/>
          </a:bodyPr>
          <a:lstStyle/>
          <a:p>
            <a:r>
              <a:rPr lang="en-US" altLang="ja-JP" sz="1200" dirty="0"/>
              <a:t>Three 1.3 GHz</a:t>
            </a:r>
          </a:p>
          <a:p>
            <a:r>
              <a:rPr lang="en-US" altLang="ja-JP" sz="1200" dirty="0" err="1"/>
              <a:t>rebunchers</a:t>
            </a:r>
            <a:endParaRPr lang="ja-JP" altLang="en-US" sz="1200" dirty="0"/>
          </a:p>
        </p:txBody>
      </p:sp>
      <p:sp>
        <p:nvSpPr>
          <p:cNvPr id="43" name="テキスト ボックス 42"/>
          <p:cNvSpPr txBox="1"/>
          <p:nvPr/>
        </p:nvSpPr>
        <p:spPr>
          <a:xfrm>
            <a:off x="5852146" y="2560593"/>
            <a:ext cx="1069524" cy="461665"/>
          </a:xfrm>
          <a:prstGeom prst="rect">
            <a:avLst/>
          </a:prstGeom>
          <a:noFill/>
        </p:spPr>
        <p:txBody>
          <a:bodyPr wrap="none" lIns="91227" tIns="45614" rIns="91227" bIns="45614" rtlCol="0">
            <a:spAutoFit/>
          </a:bodyPr>
          <a:lstStyle/>
          <a:p>
            <a:r>
              <a:rPr lang="en-US" altLang="ja-JP" sz="1200" dirty="0"/>
              <a:t>Three 1.3 GHz</a:t>
            </a:r>
          </a:p>
          <a:p>
            <a:r>
              <a:rPr lang="en-US" altLang="ja-JP" sz="1200" dirty="0" err="1"/>
              <a:t>rebunchers</a:t>
            </a:r>
            <a:endParaRPr lang="ja-JP" altLang="en-US" sz="1200" dirty="0"/>
          </a:p>
        </p:txBody>
      </p:sp>
      <p:sp>
        <p:nvSpPr>
          <p:cNvPr id="34" name="テキスト ボックス 33"/>
          <p:cNvSpPr txBox="1"/>
          <p:nvPr/>
        </p:nvSpPr>
        <p:spPr>
          <a:xfrm>
            <a:off x="127000" y="1104611"/>
            <a:ext cx="4172094" cy="3646972"/>
          </a:xfrm>
          <a:prstGeom prst="rect">
            <a:avLst/>
          </a:prstGeom>
          <a:noFill/>
        </p:spPr>
        <p:txBody>
          <a:bodyPr wrap="square" lIns="91227" tIns="45614" rIns="91227" bIns="45614" rtlCol="0">
            <a:spAutoFit/>
          </a:bodyPr>
          <a:lstStyle/>
          <a:p>
            <a:pPr>
              <a:lnSpc>
                <a:spcPct val="110000"/>
              </a:lnSpc>
            </a:pPr>
            <a:r>
              <a:rPr lang="en-US" altLang="ja-JP" sz="1600" dirty="0">
                <a:latin typeface="Helvetica"/>
                <a:cs typeface="Helvetica"/>
              </a:rPr>
              <a:t>- Outline of acceleration :</a:t>
            </a:r>
          </a:p>
          <a:p>
            <a:pPr marL="441899" lvl="1" indent="-177395">
              <a:lnSpc>
                <a:spcPct val="110000"/>
              </a:lnSpc>
              <a:buFont typeface="Arial"/>
              <a:buChar char="•"/>
            </a:pPr>
            <a:r>
              <a:rPr lang="en-US" altLang="ja-JP" sz="1600" dirty="0">
                <a:latin typeface="Helvetica"/>
                <a:cs typeface="Helvetica"/>
              </a:rPr>
              <a:t>1.2 </a:t>
            </a:r>
            <a:r>
              <a:rPr lang="en-US" altLang="ja-JP" sz="1600" dirty="0" err="1">
                <a:latin typeface="Helvetica"/>
                <a:cs typeface="Helvetica"/>
              </a:rPr>
              <a:t>GeV</a:t>
            </a:r>
            <a:r>
              <a:rPr lang="en-US" altLang="ja-JP" sz="1600" dirty="0">
                <a:latin typeface="Helvetica"/>
                <a:cs typeface="Helvetica"/>
              </a:rPr>
              <a:t> in 1</a:t>
            </a:r>
            <a:r>
              <a:rPr lang="en-US" altLang="ja-JP" sz="1600" baseline="30000" dirty="0">
                <a:latin typeface="Helvetica"/>
                <a:cs typeface="Helvetica"/>
              </a:rPr>
              <a:t>st</a:t>
            </a:r>
            <a:r>
              <a:rPr lang="en-US" altLang="ja-JP" sz="1600" dirty="0">
                <a:latin typeface="Helvetica"/>
                <a:cs typeface="Helvetica"/>
              </a:rPr>
              <a:t> straight.</a:t>
            </a:r>
          </a:p>
          <a:p>
            <a:pPr marL="441899" lvl="1" indent="-177395">
              <a:lnSpc>
                <a:spcPct val="110000"/>
              </a:lnSpc>
              <a:buFont typeface="Arial"/>
              <a:buChar char="•"/>
            </a:pPr>
            <a:r>
              <a:rPr lang="en-US" altLang="ja-JP" sz="1600" dirty="0">
                <a:latin typeface="Helvetica"/>
                <a:cs typeface="Helvetica"/>
              </a:rPr>
              <a:t>3.3 </a:t>
            </a:r>
            <a:r>
              <a:rPr lang="en-US" altLang="ja-JP" sz="1600" dirty="0" err="1">
                <a:latin typeface="Helvetica"/>
                <a:cs typeface="Helvetica"/>
              </a:rPr>
              <a:t>GeV</a:t>
            </a:r>
            <a:r>
              <a:rPr lang="en-US" altLang="ja-JP" sz="1600" dirty="0">
                <a:latin typeface="Helvetica"/>
                <a:cs typeface="Helvetica"/>
              </a:rPr>
              <a:t> in 2</a:t>
            </a:r>
            <a:r>
              <a:rPr lang="en-US" altLang="ja-JP" sz="1600" baseline="30000" dirty="0">
                <a:latin typeface="Helvetica"/>
                <a:cs typeface="Helvetica"/>
              </a:rPr>
              <a:t>nd</a:t>
            </a:r>
            <a:r>
              <a:rPr lang="en-US" altLang="ja-JP" sz="1600" dirty="0">
                <a:latin typeface="Helvetica"/>
                <a:cs typeface="Helvetica"/>
              </a:rPr>
              <a:t> straight.</a:t>
            </a:r>
          </a:p>
          <a:p>
            <a:pPr marL="441899" lvl="1" indent="-177395">
              <a:lnSpc>
                <a:spcPct val="110000"/>
              </a:lnSpc>
              <a:buFont typeface="Arial"/>
              <a:buChar char="•"/>
            </a:pPr>
            <a:r>
              <a:rPr lang="en-US" altLang="ja-JP" sz="1600" dirty="0">
                <a:latin typeface="Helvetica"/>
                <a:cs typeface="Helvetica"/>
              </a:rPr>
              <a:t>+2.9 </a:t>
            </a:r>
            <a:r>
              <a:rPr lang="en-US" altLang="ja-JP" sz="1600" dirty="0" err="1">
                <a:latin typeface="Helvetica"/>
                <a:cs typeface="Helvetica"/>
              </a:rPr>
              <a:t>GeV</a:t>
            </a:r>
            <a:r>
              <a:rPr lang="en-US" altLang="ja-JP" sz="1600" dirty="0">
                <a:latin typeface="Helvetica"/>
                <a:cs typeface="Helvetica"/>
              </a:rPr>
              <a:t> in 3</a:t>
            </a:r>
            <a:r>
              <a:rPr lang="en-US" altLang="ja-JP" sz="1600" baseline="30000" dirty="0">
                <a:latin typeface="Helvetica"/>
                <a:cs typeface="Helvetica"/>
              </a:rPr>
              <a:t>rd</a:t>
            </a:r>
            <a:r>
              <a:rPr lang="en-US" altLang="ja-JP" sz="1600" dirty="0">
                <a:latin typeface="Helvetica"/>
                <a:cs typeface="Helvetica"/>
              </a:rPr>
              <a:t> and 4</a:t>
            </a:r>
            <a:r>
              <a:rPr lang="en-US" altLang="ja-JP" sz="1600" baseline="30000" dirty="0">
                <a:latin typeface="Helvetica"/>
                <a:cs typeface="Helvetica"/>
              </a:rPr>
              <a:t>th</a:t>
            </a:r>
            <a:r>
              <a:rPr lang="en-US" altLang="ja-JP" sz="1600" dirty="0">
                <a:latin typeface="Helvetica"/>
                <a:cs typeface="Helvetica"/>
              </a:rPr>
              <a:t> straight.</a:t>
            </a:r>
            <a:br>
              <a:rPr lang="en-US" altLang="ja-JP" sz="1600" dirty="0">
                <a:latin typeface="Helvetica"/>
                <a:cs typeface="Helvetica"/>
              </a:rPr>
            </a:br>
            <a:r>
              <a:rPr lang="en-US" altLang="ja-JP" sz="1600" dirty="0">
                <a:latin typeface="Helvetica"/>
                <a:cs typeface="Helvetica"/>
              </a:rPr>
              <a:t>3.3 + 2.9 x 2 = </a:t>
            </a:r>
            <a:r>
              <a:rPr lang="en-US" altLang="ja-JP" sz="1600" dirty="0">
                <a:solidFill>
                  <a:srgbClr val="FF0000"/>
                </a:solidFill>
                <a:latin typeface="Helvetica"/>
                <a:cs typeface="Helvetica"/>
              </a:rPr>
              <a:t>9.0 </a:t>
            </a:r>
            <a:r>
              <a:rPr lang="en-US" altLang="ja-JP" sz="1600" dirty="0" err="1">
                <a:solidFill>
                  <a:srgbClr val="FF0000"/>
                </a:solidFill>
                <a:latin typeface="Helvetica"/>
                <a:cs typeface="Helvetica"/>
              </a:rPr>
              <a:t>GeV</a:t>
            </a:r>
            <a:endParaRPr lang="en-US" altLang="ja-JP" sz="1600" dirty="0">
              <a:solidFill>
                <a:srgbClr val="FF0000"/>
              </a:solidFill>
              <a:latin typeface="Helvetica"/>
              <a:cs typeface="Helvetica"/>
            </a:endParaRPr>
          </a:p>
          <a:p>
            <a:pPr>
              <a:lnSpc>
                <a:spcPct val="110000"/>
              </a:lnSpc>
            </a:pPr>
            <a:r>
              <a:rPr lang="ja-JP" altLang="en-US" sz="1600" dirty="0">
                <a:latin typeface="Helvetica"/>
                <a:cs typeface="Helvetica"/>
              </a:rPr>
              <a:t>　</a:t>
            </a:r>
            <a:endParaRPr lang="en-US" altLang="ja-JP" sz="1600" dirty="0">
              <a:latin typeface="Helvetica"/>
              <a:cs typeface="Helvetica"/>
            </a:endParaRPr>
          </a:p>
          <a:p>
            <a:pPr>
              <a:lnSpc>
                <a:spcPct val="110000"/>
              </a:lnSpc>
              <a:tabLst>
                <a:tab pos="1609170" algn="l"/>
              </a:tabLst>
            </a:pPr>
            <a:r>
              <a:rPr lang="en-US" altLang="ja-JP" sz="1600" dirty="0">
                <a:latin typeface="Helvetica"/>
                <a:cs typeface="Helvetica"/>
              </a:rPr>
              <a:t>- Peak current : 100 mA (pulse)</a:t>
            </a:r>
            <a:r>
              <a:rPr lang="ja-JP" altLang="en-US" sz="1600" dirty="0">
                <a:latin typeface="Helvetica"/>
                <a:cs typeface="Helvetica"/>
              </a:rPr>
              <a:t>　</a:t>
            </a:r>
            <a:endParaRPr lang="en-US" altLang="ja-JP" sz="1600" dirty="0">
              <a:latin typeface="Helvetica"/>
              <a:cs typeface="Helvetica"/>
            </a:endParaRPr>
          </a:p>
          <a:p>
            <a:pPr>
              <a:lnSpc>
                <a:spcPct val="110000"/>
              </a:lnSpc>
              <a:tabLst>
                <a:tab pos="1609170" algn="l"/>
              </a:tabLst>
            </a:pPr>
            <a:r>
              <a:rPr lang="en-US" altLang="ja-JP" sz="1600" dirty="0">
                <a:latin typeface="Helvetica"/>
                <a:cs typeface="Helvetica"/>
              </a:rPr>
              <a:t>- Beam duty : 1 %</a:t>
            </a:r>
          </a:p>
          <a:p>
            <a:pPr>
              <a:lnSpc>
                <a:spcPct val="110000"/>
              </a:lnSpc>
              <a:tabLst>
                <a:tab pos="1609170" algn="l"/>
              </a:tabLst>
            </a:pPr>
            <a:r>
              <a:rPr lang="ja-JP" altLang="en-US" sz="1600" dirty="0">
                <a:latin typeface="Helvetica"/>
                <a:cs typeface="Helvetica"/>
              </a:rPr>
              <a:t>　</a:t>
            </a:r>
            <a:endParaRPr lang="en-US" altLang="ja-JP" sz="1600" dirty="0">
              <a:latin typeface="Helvetica"/>
              <a:cs typeface="Helvetica"/>
            </a:endParaRPr>
          </a:p>
          <a:p>
            <a:pPr>
              <a:lnSpc>
                <a:spcPct val="110000"/>
              </a:lnSpc>
              <a:tabLst>
                <a:tab pos="1609170" algn="l"/>
              </a:tabLst>
            </a:pPr>
            <a:r>
              <a:rPr lang="en-US" altLang="ja-JP" sz="1600" dirty="0">
                <a:latin typeface="Helvetica"/>
                <a:cs typeface="Helvetica"/>
              </a:rPr>
              <a:t>- Beam power : </a:t>
            </a:r>
            <a:br>
              <a:rPr lang="en-US" altLang="ja-JP" sz="1600" dirty="0">
                <a:latin typeface="Helvetica"/>
                <a:cs typeface="Helvetica"/>
              </a:rPr>
            </a:br>
            <a:r>
              <a:rPr lang="en-US" altLang="ja-JP" sz="1600" dirty="0">
                <a:latin typeface="Helvetica"/>
                <a:cs typeface="Helvetica"/>
              </a:rPr>
              <a:t>9000 MeV x 0.1 A x 1 % = </a:t>
            </a:r>
            <a:r>
              <a:rPr lang="en-US" altLang="ja-JP" sz="1600" b="1" dirty="0">
                <a:solidFill>
                  <a:srgbClr val="FF0000"/>
                </a:solidFill>
                <a:latin typeface="Helvetica"/>
                <a:cs typeface="Helvetica"/>
              </a:rPr>
              <a:t>9 MW</a:t>
            </a:r>
          </a:p>
          <a:p>
            <a:pPr>
              <a:lnSpc>
                <a:spcPct val="110000"/>
              </a:lnSpc>
              <a:tabLst>
                <a:tab pos="1609170" algn="l"/>
              </a:tabLst>
            </a:pPr>
            <a:r>
              <a:rPr lang="en-US" altLang="ja-JP" sz="1600" dirty="0">
                <a:latin typeface="Helvetica"/>
                <a:cs typeface="Helvetica"/>
              </a:rPr>
              <a:t>　</a:t>
            </a:r>
          </a:p>
          <a:p>
            <a:pPr>
              <a:lnSpc>
                <a:spcPct val="110000"/>
              </a:lnSpc>
              <a:tabLst>
                <a:tab pos="1609170" algn="l"/>
              </a:tabLst>
            </a:pPr>
            <a:r>
              <a:rPr lang="ja-JP" altLang="en-US" sz="1600" dirty="0">
                <a:latin typeface="Helvetica"/>
                <a:cs typeface="Helvetica"/>
              </a:rPr>
              <a:t>　</a:t>
            </a:r>
            <a:endParaRPr lang="en-US" altLang="ja-JP" sz="1600" dirty="0">
              <a:latin typeface="Helvetica"/>
              <a:cs typeface="Helvetica"/>
            </a:endParaRPr>
          </a:p>
        </p:txBody>
      </p:sp>
      <p:sp>
        <p:nvSpPr>
          <p:cNvPr id="36" name="テキスト ボックス 35"/>
          <p:cNvSpPr txBox="1"/>
          <p:nvPr/>
        </p:nvSpPr>
        <p:spPr>
          <a:xfrm>
            <a:off x="342900" y="6488669"/>
            <a:ext cx="8289184" cy="373659"/>
          </a:xfrm>
          <a:prstGeom prst="rect">
            <a:avLst/>
          </a:prstGeom>
          <a:noFill/>
        </p:spPr>
        <p:txBody>
          <a:bodyPr wrap="none" lIns="91227" tIns="45614" rIns="91227" bIns="45614" rtlCol="0">
            <a:spAutoFit/>
          </a:bodyPr>
          <a:lstStyle/>
          <a:p>
            <a:r>
              <a:rPr kumimoji="1" lang="en-US" altLang="ja-JP" dirty="0" smtClean="0">
                <a:solidFill>
                  <a:srgbClr val="0000FF"/>
                </a:solidFill>
                <a:latin typeface="Helvetica"/>
                <a:cs typeface="Helvetica"/>
              </a:rPr>
              <a:t>R&amp;Ds are necessary </a:t>
            </a:r>
            <a:r>
              <a:rPr lang="en-US" altLang="ja-JP" dirty="0" smtClean="0">
                <a:solidFill>
                  <a:srgbClr val="0000FF"/>
                </a:solidFill>
                <a:latin typeface="Helvetica"/>
                <a:cs typeface="Helvetica"/>
              </a:rPr>
              <a:t>: </a:t>
            </a:r>
            <a:r>
              <a:rPr kumimoji="1" lang="en-US" altLang="ja-JP" dirty="0" smtClean="0">
                <a:solidFill>
                  <a:srgbClr val="0000FF"/>
                </a:solidFill>
                <a:latin typeface="Helvetica"/>
                <a:cs typeface="Helvetica"/>
              </a:rPr>
              <a:t> </a:t>
            </a:r>
            <a:r>
              <a:rPr lang="en-US" altLang="ja-JP" dirty="0" smtClean="0">
                <a:solidFill>
                  <a:srgbClr val="0000FF"/>
                </a:solidFill>
                <a:latin typeface="Helvetica"/>
                <a:cs typeface="Helvetica"/>
              </a:rPr>
              <a:t>H</a:t>
            </a:r>
            <a:r>
              <a:rPr kumimoji="1" lang="en-US" altLang="ja-JP" dirty="0" smtClean="0">
                <a:solidFill>
                  <a:srgbClr val="0000FF"/>
                </a:solidFill>
                <a:latin typeface="Helvetica"/>
                <a:cs typeface="Helvetica"/>
              </a:rPr>
              <a:t>igher gradient SC cavities, </a:t>
            </a:r>
            <a:r>
              <a:rPr lang="en-US" altLang="ja-JP" dirty="0">
                <a:solidFill>
                  <a:srgbClr val="0000FF"/>
                </a:solidFill>
                <a:latin typeface="Helvetica"/>
                <a:cs typeface="Helvetica"/>
              </a:rPr>
              <a:t>H</a:t>
            </a:r>
            <a:r>
              <a:rPr kumimoji="1" lang="en-US" altLang="ja-JP" dirty="0" smtClean="0">
                <a:solidFill>
                  <a:srgbClr val="0000FF"/>
                </a:solidFill>
                <a:latin typeface="Helvetica"/>
                <a:cs typeface="Helvetica"/>
              </a:rPr>
              <a:t>igh power </a:t>
            </a:r>
            <a:r>
              <a:rPr lang="en-US" altLang="ja-JP" dirty="0" smtClean="0">
                <a:solidFill>
                  <a:srgbClr val="0000FF"/>
                </a:solidFill>
                <a:latin typeface="Helvetica"/>
                <a:cs typeface="Helvetica"/>
              </a:rPr>
              <a:t>t</a:t>
            </a:r>
            <a:r>
              <a:rPr kumimoji="1" lang="en-US" altLang="ja-JP" dirty="0" smtClean="0">
                <a:solidFill>
                  <a:srgbClr val="0000FF"/>
                </a:solidFill>
                <a:latin typeface="Helvetica"/>
                <a:cs typeface="Helvetica"/>
              </a:rPr>
              <a:t>arget, Horn…</a:t>
            </a:r>
            <a:endParaRPr kumimoji="1" lang="ja-JP" altLang="en-US" dirty="0">
              <a:solidFill>
                <a:srgbClr val="0000FF"/>
              </a:solidFill>
              <a:latin typeface="Helvetica"/>
              <a:cs typeface="Helvetica"/>
            </a:endParaRPr>
          </a:p>
        </p:txBody>
      </p:sp>
    </p:spTree>
    <p:extLst>
      <p:ext uri="{BB962C8B-B14F-4D97-AF65-F5344CB8AC3E}">
        <p14:creationId xmlns:p14="http://schemas.microsoft.com/office/powerpoint/2010/main" val="20990012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5-07-15 8.27.5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 y="0"/>
            <a:ext cx="8905984" cy="6858000"/>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4476354" y="4382879"/>
            <a:ext cx="4608954" cy="523220"/>
          </a:xfrm>
          <a:prstGeom prst="rect">
            <a:avLst/>
          </a:prstGeom>
          <a:effectLst>
            <a:outerShdw blurRad="40000" dist="50800" dir="30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lIns="91066" tIns="45536" rIns="91066" bIns="45536" rtlCol="0">
            <a:spAutoFit/>
          </a:bodyPr>
          <a:lstStyle/>
          <a:p>
            <a:pPr defTabSz="455311"/>
            <a:r>
              <a:rPr lang="en-US" altLang="ja-JP" sz="2800" dirty="0">
                <a:solidFill>
                  <a:prstClr val="white"/>
                </a:solidFill>
                <a:latin typeface="Calibri"/>
                <a:ea typeface="ＭＳ Ｐゴシック"/>
              </a:rPr>
              <a:t>http://j-</a:t>
            </a:r>
            <a:r>
              <a:rPr lang="en-US" altLang="ja-JP" sz="2800" dirty="0" err="1">
                <a:solidFill>
                  <a:prstClr val="white"/>
                </a:solidFill>
                <a:latin typeface="Calibri"/>
                <a:ea typeface="ＭＳ Ｐゴシック"/>
              </a:rPr>
              <a:t>parc.jp</a:t>
            </a:r>
            <a:r>
              <a:rPr lang="en-US" altLang="ja-JP" sz="2800" dirty="0">
                <a:solidFill>
                  <a:prstClr val="white"/>
                </a:solidFill>
                <a:latin typeface="Calibri"/>
                <a:ea typeface="ＭＳ Ｐゴシック"/>
              </a:rPr>
              <a:t>/</a:t>
            </a:r>
            <a:r>
              <a:rPr lang="en-US" altLang="ja-JP" sz="2800" dirty="0" err="1">
                <a:solidFill>
                  <a:prstClr val="white"/>
                </a:solidFill>
                <a:latin typeface="Calibri"/>
                <a:ea typeface="ＭＳ Ｐゴシック"/>
              </a:rPr>
              <a:t>pn</a:t>
            </a:r>
            <a:r>
              <a:rPr lang="en-US" altLang="ja-JP" sz="2800" dirty="0">
                <a:solidFill>
                  <a:prstClr val="white"/>
                </a:solidFill>
                <a:latin typeface="Calibri"/>
                <a:ea typeface="ＭＳ Ｐゴシック"/>
              </a:rPr>
              <a:t>/HINT2015/</a:t>
            </a:r>
            <a:endParaRPr lang="ja-JP" altLang="en-US" sz="2800" dirty="0">
              <a:solidFill>
                <a:prstClr val="white"/>
              </a:solidFill>
              <a:latin typeface="Calibri"/>
              <a:ea typeface="ＭＳ Ｐゴシック"/>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4300" y="2334151"/>
            <a:ext cx="8851750" cy="4279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81836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図 4" descr="J-PARC-Aer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 y="22884"/>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1756" y="111187"/>
            <a:ext cx="4093663" cy="1877203"/>
          </a:xfrm>
          <a:prstGeom prst="rect">
            <a:avLst/>
          </a:prstGeom>
          <a:effectLst>
            <a:outerShdw blurRad="65405" dist="63500" dir="36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lIns="90987" tIns="45498" rIns="90987" bIns="45498">
            <a:spAutoFit/>
          </a:bodyPr>
          <a:lstStyle/>
          <a:p>
            <a:pPr defTabSz="454687">
              <a:defRPr/>
            </a:pPr>
            <a:r>
              <a:rPr lang="en-US" altLang="ja-JP" sz="3200" dirty="0">
                <a:solidFill>
                  <a:prstClr val="white"/>
                </a:solidFill>
                <a:latin typeface="Calibri"/>
                <a:ea typeface="ＭＳ Ｐゴシック"/>
              </a:rPr>
              <a:t>J-PARC: Next 5 Years</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Achieve Design Intensity</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More Science Outputs</a:t>
            </a:r>
          </a:p>
          <a:p>
            <a:pPr defTabSz="454687">
              <a:defRPr/>
            </a:pPr>
            <a:r>
              <a:rPr lang="ja-JP" altLang="en-US" sz="2800" dirty="0">
                <a:solidFill>
                  <a:prstClr val="white"/>
                </a:solidFill>
                <a:latin typeface="Calibri"/>
                <a:ea typeface="ＭＳ Ｐゴシック"/>
              </a:rPr>
              <a:t>・</a:t>
            </a:r>
            <a:r>
              <a:rPr lang="ja-JP" altLang="ja-JP" sz="2800" dirty="0">
                <a:solidFill>
                  <a:prstClr val="white"/>
                </a:solidFill>
                <a:latin typeface="Calibri"/>
                <a:ea typeface="ＭＳ Ｐゴシック"/>
              </a:rPr>
              <a:t>E</a:t>
            </a:r>
            <a:r>
              <a:rPr lang="en-US" altLang="ja-JP" sz="2800" dirty="0" err="1">
                <a:solidFill>
                  <a:prstClr val="white"/>
                </a:solidFill>
                <a:latin typeface="Calibri"/>
                <a:ea typeface="ＭＳ Ｐゴシック"/>
              </a:rPr>
              <a:t>xplore</a:t>
            </a:r>
            <a:r>
              <a:rPr lang="ja-JP" altLang="en-US" sz="2800" dirty="0">
                <a:solidFill>
                  <a:prstClr val="white"/>
                </a:solidFill>
                <a:latin typeface="Calibri"/>
                <a:ea typeface="ＭＳ Ｐゴシック"/>
              </a:rPr>
              <a:t> </a:t>
            </a:r>
            <a:r>
              <a:rPr lang="en-US" altLang="ja-JP" sz="2800" dirty="0">
                <a:solidFill>
                  <a:prstClr val="white"/>
                </a:solidFill>
                <a:latin typeface="Calibri"/>
                <a:ea typeface="ＭＳ Ｐゴシック"/>
              </a:rPr>
              <a:t>Intensity Frontier</a:t>
            </a:r>
            <a:endParaRPr lang="ja-JP" altLang="en-US" sz="2800" dirty="0">
              <a:solidFill>
                <a:prstClr val="white"/>
              </a:solidFill>
              <a:latin typeface="Calibri"/>
              <a:ea typeface="ＭＳ Ｐゴシック"/>
            </a:endParaRPr>
          </a:p>
        </p:txBody>
      </p:sp>
      <p:sp>
        <p:nvSpPr>
          <p:cNvPr id="3" name="テキスト ボックス 2"/>
          <p:cNvSpPr txBox="1"/>
          <p:nvPr/>
        </p:nvSpPr>
        <p:spPr>
          <a:xfrm>
            <a:off x="4532318" y="131738"/>
            <a:ext cx="4545012" cy="1815433"/>
          </a:xfrm>
          <a:prstGeom prst="rect">
            <a:avLst/>
          </a:prstGeom>
          <a:solidFill>
            <a:schemeClr val="accent2">
              <a:alpha val="45000"/>
            </a:schemeClr>
          </a:solidFill>
        </p:spPr>
        <p:style>
          <a:lnRef idx="3">
            <a:schemeClr val="lt1"/>
          </a:lnRef>
          <a:fillRef idx="1">
            <a:schemeClr val="accent2"/>
          </a:fillRef>
          <a:effectRef idx="1">
            <a:schemeClr val="accent2"/>
          </a:effectRef>
          <a:fontRef idx="minor">
            <a:schemeClr val="lt1"/>
          </a:fontRef>
        </p:style>
        <p:txBody>
          <a:bodyPr lIns="90987" tIns="45498" rIns="90987" bIns="45498">
            <a:spAutoFit/>
          </a:bodyPr>
          <a:lstStyle/>
          <a:p>
            <a:pPr defTabSz="454687">
              <a:defRPr/>
            </a:pPr>
            <a:r>
              <a:rPr lang="en-US" altLang="ja-JP" sz="2800" dirty="0">
                <a:solidFill>
                  <a:prstClr val="white"/>
                </a:solidFill>
                <a:latin typeface="Calibri"/>
                <a:ea typeface="ＭＳ Ｐゴシック"/>
              </a:rPr>
              <a:t>Accelerator</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RCS:1 MW achieved</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MR:</a:t>
            </a:r>
            <a:r>
              <a:rPr lang="ja-JP" altLang="en-US" sz="2800" dirty="0">
                <a:solidFill>
                  <a:prstClr val="white"/>
                </a:solidFill>
                <a:latin typeface="Calibri"/>
                <a:ea typeface="ＭＳ Ｐゴシック"/>
              </a:rPr>
              <a:t> </a:t>
            </a:r>
            <a:r>
              <a:rPr lang="en-US" altLang="ja-JP" sz="2000" dirty="0">
                <a:solidFill>
                  <a:prstClr val="white"/>
                </a:solidFill>
                <a:latin typeface="Calibri"/>
                <a:ea typeface="ＭＳ Ｐゴシック"/>
              </a:rPr>
              <a:t>0.4</a:t>
            </a:r>
            <a:r>
              <a:rPr lang="ja-JP" altLang="en-US" sz="2000" dirty="0">
                <a:solidFill>
                  <a:prstClr val="white"/>
                </a:solidFill>
                <a:latin typeface="Calibri"/>
                <a:ea typeface="ＭＳ Ｐゴシック"/>
              </a:rPr>
              <a:t> </a:t>
            </a:r>
            <a:r>
              <a:rPr lang="en-US" altLang="ja-JP" sz="2000" dirty="0">
                <a:solidFill>
                  <a:prstClr val="white"/>
                </a:solidFill>
                <a:latin typeface="Calibri"/>
                <a:ea typeface="ＭＳ Ｐゴシック"/>
              </a:rPr>
              <a:t>MW</a:t>
            </a:r>
            <a:r>
              <a:rPr lang="en-US" altLang="ja-JP" sz="2000" dirty="0">
                <a:solidFill>
                  <a:prstClr val="white"/>
                </a:solidFill>
                <a:latin typeface="Calibri"/>
                <a:ea typeface="ＭＳ Ｐゴシック"/>
                <a:sym typeface="Wingdings"/>
              </a:rPr>
              <a:t></a:t>
            </a:r>
            <a:r>
              <a:rPr lang="en-US" altLang="ja-JP" sz="2000" dirty="0">
                <a:solidFill>
                  <a:prstClr val="white"/>
                </a:solidFill>
                <a:latin typeface="Calibri"/>
                <a:ea typeface="ＭＳ Ｐゴシック"/>
              </a:rPr>
              <a:t>0.75 MW</a:t>
            </a:r>
            <a:r>
              <a:rPr lang="ja-JP" altLang="ja-JP" sz="2000" dirty="0">
                <a:solidFill>
                  <a:prstClr val="white"/>
                </a:solidFill>
                <a:latin typeface="Calibri"/>
                <a:ea typeface="ＭＳ Ｐゴシック"/>
                <a:sym typeface="Wingdings"/>
              </a:rPr>
              <a:t>,</a:t>
            </a:r>
            <a:r>
              <a:rPr lang="ja-JP" altLang="en-US" sz="2000" dirty="0">
                <a:solidFill>
                  <a:prstClr val="white"/>
                </a:solidFill>
                <a:latin typeface="Calibri"/>
                <a:ea typeface="ＭＳ Ｐゴシック"/>
                <a:sym typeface="Wingdings"/>
              </a:rPr>
              <a:t> </a:t>
            </a:r>
            <a:r>
              <a:rPr lang="en-US" altLang="ja-JP" sz="2000" dirty="0">
                <a:solidFill>
                  <a:prstClr val="white"/>
                </a:solidFill>
                <a:latin typeface="Calibri"/>
                <a:ea typeface="ＭＳ Ｐゴシック"/>
                <a:sym typeface="Wingdings"/>
              </a:rPr>
              <a:t>then 1.3 MW</a:t>
            </a:r>
            <a:endParaRPr lang="en-US" altLang="ja-JP" sz="2000" dirty="0">
              <a:solidFill>
                <a:prstClr val="white"/>
              </a:solidFill>
              <a:latin typeface="Calibri"/>
              <a:ea typeface="ＭＳ Ｐゴシック"/>
            </a:endParaRP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Explore Multi-MW Possibility </a:t>
            </a:r>
            <a:endParaRPr lang="ja-JP" altLang="en-US" sz="2800" dirty="0">
              <a:solidFill>
                <a:prstClr val="white"/>
              </a:solidFill>
              <a:latin typeface="Calibri"/>
              <a:ea typeface="ＭＳ Ｐゴシック"/>
            </a:endParaRPr>
          </a:p>
        </p:txBody>
      </p:sp>
      <p:sp>
        <p:nvSpPr>
          <p:cNvPr id="4" name="テキスト ボックス 3"/>
          <p:cNvSpPr txBox="1"/>
          <p:nvPr/>
        </p:nvSpPr>
        <p:spPr>
          <a:xfrm>
            <a:off x="4789601" y="3952876"/>
            <a:ext cx="4262437" cy="2740025"/>
          </a:xfrm>
          <a:prstGeom prst="rect">
            <a:avLst/>
          </a:prstGeom>
          <a:solidFill>
            <a:schemeClr val="accent4">
              <a:alpha val="45000"/>
            </a:schemeClr>
          </a:solidFill>
        </p:spPr>
        <p:style>
          <a:lnRef idx="3">
            <a:schemeClr val="lt1"/>
          </a:lnRef>
          <a:fillRef idx="1">
            <a:schemeClr val="accent4"/>
          </a:fillRef>
          <a:effectRef idx="1">
            <a:schemeClr val="accent4"/>
          </a:effectRef>
          <a:fontRef idx="minor">
            <a:schemeClr val="lt1"/>
          </a:fontRef>
        </p:style>
        <p:txBody>
          <a:bodyPr lIns="90987" tIns="45498" rIns="90987" bIns="45498">
            <a:spAutoFit/>
          </a:bodyPr>
          <a:lstStyle/>
          <a:p>
            <a:pPr defTabSz="454687">
              <a:defRPr/>
            </a:pPr>
            <a:r>
              <a:rPr lang="en-US" altLang="ja-JP" sz="2800" dirty="0">
                <a:solidFill>
                  <a:prstClr val="white"/>
                </a:solidFill>
                <a:latin typeface="Calibri"/>
                <a:ea typeface="ＭＳ Ｐゴシック"/>
              </a:rPr>
              <a:t>MLF</a:t>
            </a:r>
            <a:r>
              <a:rPr lang="ja-JP" altLang="en-US" sz="2400" dirty="0">
                <a:solidFill>
                  <a:prstClr val="white"/>
                </a:solidFill>
                <a:latin typeface="Calibri"/>
                <a:ea typeface="ＭＳ Ｐゴシック"/>
              </a:rPr>
              <a:t>　</a:t>
            </a:r>
            <a:endParaRPr lang="en-US" altLang="ja-JP" sz="2400" dirty="0">
              <a:solidFill>
                <a:prstClr val="white"/>
              </a:solidFill>
              <a:latin typeface="Calibri"/>
              <a:ea typeface="ＭＳ Ｐゴシック"/>
            </a:endParaRPr>
          </a:p>
          <a:p>
            <a:pPr defTabSz="454687">
              <a:defRPr/>
            </a:pPr>
            <a:r>
              <a:rPr lang="ja-JP" altLang="en-US" sz="2400" dirty="0">
                <a:solidFill>
                  <a:prstClr val="white"/>
                </a:solidFill>
                <a:latin typeface="Calibri"/>
                <a:ea typeface="ＭＳ Ｐゴシック"/>
              </a:rPr>
              <a:t>・</a:t>
            </a:r>
            <a:r>
              <a:rPr lang="en-US" altLang="ja-JP" sz="2400" dirty="0">
                <a:solidFill>
                  <a:prstClr val="white"/>
                </a:solidFill>
                <a:latin typeface="Calibri"/>
                <a:ea typeface="ＭＳ Ｐゴシック"/>
              </a:rPr>
              <a:t>Neutron : Diverse Material and Life Science</a:t>
            </a:r>
          </a:p>
          <a:p>
            <a:pPr defTabSz="454687">
              <a:defRPr/>
            </a:pPr>
            <a:r>
              <a:rPr lang="ja-JP" altLang="en-US" sz="2400" dirty="0">
                <a:solidFill>
                  <a:prstClr val="white"/>
                </a:solidFill>
                <a:latin typeface="Calibri"/>
                <a:ea typeface="ＭＳ Ｐゴシック"/>
              </a:rPr>
              <a:t>・</a:t>
            </a:r>
            <a:r>
              <a:rPr lang="en-US" altLang="ja-JP" sz="2400" dirty="0" err="1">
                <a:solidFill>
                  <a:prstClr val="white"/>
                </a:solidFill>
                <a:latin typeface="Calibri"/>
                <a:ea typeface="ＭＳ Ｐゴシック"/>
              </a:rPr>
              <a:t>Muon</a:t>
            </a:r>
            <a:r>
              <a:rPr lang="en-US" altLang="ja-JP" sz="2400" dirty="0">
                <a:solidFill>
                  <a:prstClr val="white"/>
                </a:solidFill>
                <a:latin typeface="Calibri"/>
                <a:ea typeface="ＭＳ Ｐゴシック"/>
              </a:rPr>
              <a:t> : Produce outputs from D and U lines / New beam lines to extend </a:t>
            </a:r>
            <a:r>
              <a:rPr lang="en-US" altLang="ja-JP" sz="2400" dirty="0" err="1">
                <a:solidFill>
                  <a:prstClr val="white"/>
                </a:solidFill>
                <a:latin typeface="Calibri"/>
                <a:ea typeface="ＭＳ Ｐゴシック"/>
              </a:rPr>
              <a:t>Muon</a:t>
            </a:r>
            <a:r>
              <a:rPr lang="en-US" altLang="ja-JP" sz="2400" dirty="0">
                <a:solidFill>
                  <a:prstClr val="white"/>
                </a:solidFill>
                <a:latin typeface="Calibri"/>
                <a:ea typeface="ＭＳ Ｐゴシック"/>
              </a:rPr>
              <a:t> Science Frontier (g-2/EDM/HFS/</a:t>
            </a:r>
            <a:r>
              <a:rPr lang="en-US" altLang="ja-JP" sz="2400" dirty="0" err="1">
                <a:solidFill>
                  <a:prstClr val="white"/>
                </a:solidFill>
                <a:latin typeface="Calibri"/>
                <a:ea typeface="ＭＳ Ｐゴシック"/>
              </a:rPr>
              <a:t>DeeMe</a:t>
            </a:r>
            <a:r>
              <a:rPr lang="en-US" altLang="ja-JP" sz="2400" dirty="0">
                <a:solidFill>
                  <a:prstClr val="white"/>
                </a:solidFill>
                <a:latin typeface="Calibri"/>
                <a:ea typeface="ＭＳ Ｐゴシック"/>
              </a:rPr>
              <a:t>)</a:t>
            </a:r>
            <a:endParaRPr lang="en-US" altLang="ja-JP" sz="1600" dirty="0">
              <a:solidFill>
                <a:prstClr val="white"/>
              </a:solidFill>
              <a:latin typeface="Calibri"/>
              <a:ea typeface="ＭＳ Ｐゴシック"/>
            </a:endParaRPr>
          </a:p>
        </p:txBody>
      </p:sp>
      <p:sp>
        <p:nvSpPr>
          <p:cNvPr id="6" name="テキスト ボックス 5"/>
          <p:cNvSpPr txBox="1"/>
          <p:nvPr/>
        </p:nvSpPr>
        <p:spPr>
          <a:xfrm>
            <a:off x="4622801" y="2058841"/>
            <a:ext cx="4454525" cy="1816100"/>
          </a:xfrm>
          <a:prstGeom prst="rect">
            <a:avLst/>
          </a:prstGeom>
          <a:solidFill>
            <a:schemeClr val="accent5">
              <a:alpha val="45000"/>
            </a:schemeClr>
          </a:solidFill>
        </p:spPr>
        <p:style>
          <a:lnRef idx="3">
            <a:schemeClr val="lt1"/>
          </a:lnRef>
          <a:fillRef idx="1">
            <a:schemeClr val="accent5"/>
          </a:fillRef>
          <a:effectRef idx="1">
            <a:schemeClr val="accent5"/>
          </a:effectRef>
          <a:fontRef idx="minor">
            <a:schemeClr val="lt1"/>
          </a:fontRef>
        </p:style>
        <p:txBody>
          <a:bodyPr lIns="90987" tIns="45498" rIns="90987" bIns="45498">
            <a:spAutoFit/>
          </a:bodyPr>
          <a:lstStyle/>
          <a:p>
            <a:pPr defTabSz="454687">
              <a:defRPr/>
            </a:pPr>
            <a:r>
              <a:rPr lang="en-US" altLang="ja-JP" sz="2800" dirty="0">
                <a:solidFill>
                  <a:prstClr val="white"/>
                </a:solidFill>
                <a:latin typeface="Calibri"/>
                <a:ea typeface="ＭＳ Ｐゴシック"/>
              </a:rPr>
              <a:t>ADS (Acc. Driven System)</a:t>
            </a:r>
          </a:p>
          <a:p>
            <a:pPr defTabSz="454687">
              <a:defRPr/>
            </a:pPr>
            <a:r>
              <a:rPr lang="en-US" altLang="ja-JP" sz="2800" dirty="0">
                <a:solidFill>
                  <a:prstClr val="white"/>
                </a:solidFill>
                <a:latin typeface="Calibri"/>
                <a:ea typeface="ＭＳ Ｐゴシック"/>
              </a:rPr>
              <a:t>Staged R&amp;D approach from ADS Target Test Facility to</a:t>
            </a:r>
          </a:p>
          <a:p>
            <a:pPr defTabSz="454687">
              <a:defRPr/>
            </a:pPr>
            <a:r>
              <a:rPr lang="en-US" altLang="ja-JP" sz="2800" dirty="0">
                <a:solidFill>
                  <a:prstClr val="white"/>
                </a:solidFill>
                <a:latin typeface="Calibri"/>
                <a:ea typeface="ＭＳ Ｐゴシック"/>
              </a:rPr>
              <a:t>Transmutation Exp. Facility </a:t>
            </a:r>
          </a:p>
        </p:txBody>
      </p:sp>
      <p:sp>
        <p:nvSpPr>
          <p:cNvPr id="7" name="テキスト ボックス 6"/>
          <p:cNvSpPr txBox="1"/>
          <p:nvPr/>
        </p:nvSpPr>
        <p:spPr>
          <a:xfrm>
            <a:off x="11260" y="2117254"/>
            <a:ext cx="4122019" cy="1815797"/>
          </a:xfrm>
          <a:prstGeom prst="rect">
            <a:avLst/>
          </a:prstGeom>
          <a:solidFill>
            <a:schemeClr val="accent3">
              <a:alpha val="45000"/>
            </a:schemeClr>
          </a:solidFill>
        </p:spPr>
        <p:style>
          <a:lnRef idx="3">
            <a:schemeClr val="lt1"/>
          </a:lnRef>
          <a:fillRef idx="1">
            <a:schemeClr val="accent3"/>
          </a:fillRef>
          <a:effectRef idx="1">
            <a:schemeClr val="accent3"/>
          </a:effectRef>
          <a:fontRef idx="minor">
            <a:schemeClr val="lt1"/>
          </a:fontRef>
        </p:style>
        <p:txBody>
          <a:bodyPr wrap="none" lIns="90987" tIns="45498" rIns="90987" bIns="45498">
            <a:spAutoFit/>
          </a:bodyPr>
          <a:lstStyle/>
          <a:p>
            <a:pPr defTabSz="454687">
              <a:defRPr/>
            </a:pPr>
            <a:r>
              <a:rPr lang="en-US" altLang="ja-JP" sz="2800" dirty="0">
                <a:solidFill>
                  <a:prstClr val="white"/>
                </a:solidFill>
                <a:latin typeface="Calibri"/>
                <a:ea typeface="ＭＳ Ｐゴシック"/>
              </a:rPr>
              <a:t>Neutrino</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Established non-zero θ</a:t>
            </a:r>
            <a:r>
              <a:rPr lang="en-US" altLang="ja-JP" sz="2800" baseline="-25000" dirty="0">
                <a:solidFill>
                  <a:prstClr val="white"/>
                </a:solidFill>
                <a:latin typeface="Calibri"/>
                <a:ea typeface="ＭＳ Ｐゴシック"/>
              </a:rPr>
              <a:t>13</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Constrain CPV.  </a:t>
            </a:r>
            <a:r>
              <a:rPr lang="en-US" altLang="ja-JP" sz="2800" dirty="0" err="1">
                <a:solidFill>
                  <a:prstClr val="white"/>
                </a:solidFill>
                <a:latin typeface="Calibri"/>
                <a:ea typeface="ＭＳ Ｐゴシック"/>
              </a:rPr>
              <a:t>Hierachy</a:t>
            </a:r>
            <a:r>
              <a:rPr lang="en-US" altLang="ja-JP" sz="2800" dirty="0">
                <a:solidFill>
                  <a:prstClr val="white"/>
                </a:solidFill>
                <a:latin typeface="Calibri"/>
                <a:ea typeface="ＭＳ Ｐゴシック"/>
              </a:rPr>
              <a:t>?</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Prepare next gen. of Exp.</a:t>
            </a:r>
          </a:p>
        </p:txBody>
      </p:sp>
      <p:sp>
        <p:nvSpPr>
          <p:cNvPr id="8" name="テキスト ボックス 7"/>
          <p:cNvSpPr txBox="1"/>
          <p:nvPr/>
        </p:nvSpPr>
        <p:spPr>
          <a:xfrm>
            <a:off x="-507" y="4086853"/>
            <a:ext cx="4635500" cy="2677571"/>
          </a:xfrm>
          <a:prstGeom prst="rect">
            <a:avLst/>
          </a:prstGeom>
          <a:solidFill>
            <a:schemeClr val="accent6">
              <a:alpha val="45000"/>
            </a:schemeClr>
          </a:solidFill>
        </p:spPr>
        <p:style>
          <a:lnRef idx="3">
            <a:schemeClr val="lt1"/>
          </a:lnRef>
          <a:fillRef idx="1">
            <a:schemeClr val="accent6"/>
          </a:fillRef>
          <a:effectRef idx="1">
            <a:schemeClr val="accent6"/>
          </a:effectRef>
          <a:fontRef idx="minor">
            <a:schemeClr val="lt1"/>
          </a:fontRef>
        </p:style>
        <p:txBody>
          <a:bodyPr lIns="90987" tIns="45498" rIns="90987" bIns="45498">
            <a:spAutoFit/>
          </a:bodyPr>
          <a:lstStyle/>
          <a:p>
            <a:pPr defTabSz="454687">
              <a:defRPr/>
            </a:pPr>
            <a:r>
              <a:rPr lang="en-US" altLang="ja-JP" sz="2800" dirty="0">
                <a:solidFill>
                  <a:prstClr val="white"/>
                </a:solidFill>
                <a:latin typeface="Calibri"/>
                <a:ea typeface="ＭＳ Ｐゴシック"/>
              </a:rPr>
              <a:t>Hadron</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Restarted Physics Production  </a:t>
            </a:r>
          </a:p>
          <a:p>
            <a:pPr defTabSz="454687">
              <a:defRPr/>
            </a:pPr>
            <a:r>
              <a:rPr lang="en-US" altLang="ja-JP" sz="2800" dirty="0">
                <a:solidFill>
                  <a:prstClr val="white"/>
                </a:solidFill>
                <a:latin typeface="Calibri"/>
                <a:ea typeface="ＭＳ Ｐゴシック"/>
              </a:rPr>
              <a:t>: Hyper-</a:t>
            </a:r>
            <a:r>
              <a:rPr lang="en-US" altLang="ja-JP" sz="2800" dirty="0" err="1">
                <a:solidFill>
                  <a:prstClr val="white"/>
                </a:solidFill>
                <a:latin typeface="Calibri"/>
                <a:ea typeface="ＭＳ Ｐゴシック"/>
              </a:rPr>
              <a:t>nucl</a:t>
            </a:r>
            <a:r>
              <a:rPr lang="en-US" altLang="ja-JP" sz="2800" dirty="0">
                <a:solidFill>
                  <a:prstClr val="white"/>
                </a:solidFill>
                <a:latin typeface="Calibri"/>
                <a:ea typeface="ＭＳ Ｐゴシック"/>
              </a:rPr>
              <a:t>/hadron physics, </a:t>
            </a:r>
          </a:p>
          <a:p>
            <a:pPr defTabSz="454687">
              <a:defRPr/>
            </a:pPr>
            <a:r>
              <a:rPr lang="en-US" altLang="ja-JP" sz="2800" dirty="0">
                <a:solidFill>
                  <a:prstClr val="white"/>
                </a:solidFill>
                <a:latin typeface="Calibri"/>
                <a:ea typeface="ＭＳ Ｐゴシック"/>
              </a:rPr>
              <a:t>  K-rare decays</a:t>
            </a:r>
          </a:p>
          <a:p>
            <a:pPr defTabSz="454687">
              <a:defRPr/>
            </a:pPr>
            <a:r>
              <a:rPr lang="ja-JP" altLang="en-US" sz="2800" dirty="0">
                <a:solidFill>
                  <a:prstClr val="white"/>
                </a:solidFill>
                <a:latin typeface="Calibri"/>
                <a:ea typeface="ＭＳ Ｐゴシック"/>
              </a:rPr>
              <a:t>・</a:t>
            </a:r>
            <a:r>
              <a:rPr lang="en-US" altLang="ja-JP" sz="2800" dirty="0">
                <a:solidFill>
                  <a:prstClr val="white"/>
                </a:solidFill>
                <a:latin typeface="Calibri"/>
                <a:ea typeface="ＭＳ Ｐゴシック"/>
              </a:rPr>
              <a:t>Complete new beam line for</a:t>
            </a:r>
          </a:p>
          <a:p>
            <a:pPr defTabSz="454687">
              <a:defRPr/>
            </a:pPr>
            <a:r>
              <a:rPr lang="en-US" altLang="ja-JP" sz="2800" dirty="0">
                <a:solidFill>
                  <a:prstClr val="white"/>
                </a:solidFill>
                <a:latin typeface="Calibri"/>
                <a:ea typeface="ＭＳ Ｐゴシック"/>
              </a:rPr>
              <a:t> COMET/Hi-p BL and 1</a:t>
            </a:r>
            <a:r>
              <a:rPr lang="en-US" altLang="ja-JP" sz="2800" baseline="30000" dirty="0">
                <a:solidFill>
                  <a:prstClr val="white"/>
                </a:solidFill>
                <a:latin typeface="Calibri"/>
                <a:ea typeface="ＭＳ Ｐゴシック"/>
              </a:rPr>
              <a:t>st</a:t>
            </a:r>
            <a:r>
              <a:rPr lang="en-US" altLang="ja-JP" sz="2800" dirty="0">
                <a:solidFill>
                  <a:prstClr val="white"/>
                </a:solidFill>
                <a:latin typeface="Calibri"/>
                <a:ea typeface="ＭＳ Ｐゴシック"/>
              </a:rPr>
              <a:t> results </a:t>
            </a:r>
          </a:p>
        </p:txBody>
      </p:sp>
      <p:sp>
        <p:nvSpPr>
          <p:cNvPr id="5" name="テキスト ボックス 4"/>
          <p:cNvSpPr txBox="1"/>
          <p:nvPr/>
        </p:nvSpPr>
        <p:spPr>
          <a:xfrm>
            <a:off x="6225258" y="3953792"/>
            <a:ext cx="2926986" cy="466252"/>
          </a:xfrm>
          <a:prstGeom prst="rect">
            <a:avLst/>
          </a:prstGeom>
        </p:spPr>
        <p:style>
          <a:lnRef idx="3">
            <a:schemeClr val="lt1"/>
          </a:lnRef>
          <a:fillRef idx="1">
            <a:schemeClr val="accent4"/>
          </a:fillRef>
          <a:effectRef idx="1">
            <a:schemeClr val="accent4"/>
          </a:effectRef>
          <a:fontRef idx="minor">
            <a:schemeClr val="lt1"/>
          </a:fontRef>
        </p:style>
        <p:txBody>
          <a:bodyPr wrap="none" lIns="91077" tIns="45543" rIns="91077" bIns="45543" rtlCol="0">
            <a:spAutoFit/>
          </a:bodyPr>
          <a:lstStyle/>
          <a:p>
            <a:pPr defTabSz="455111"/>
            <a:r>
              <a:rPr lang="en-US" altLang="ja-JP" sz="2400" dirty="0">
                <a:solidFill>
                  <a:prstClr val="white"/>
                </a:solidFill>
                <a:latin typeface="Calibri"/>
                <a:ea typeface="ＭＳ Ｐゴシック"/>
              </a:rPr>
              <a:t>Stability and Intensity</a:t>
            </a:r>
            <a:endParaRPr lang="ja-JP" altLang="en-US" sz="2400" dirty="0">
              <a:solidFill>
                <a:prstClr val="white"/>
              </a:solidFill>
              <a:latin typeface="Calibri"/>
              <a:ea typeface="ＭＳ Ｐゴシック"/>
            </a:endParaRPr>
          </a:p>
        </p:txBody>
      </p:sp>
    </p:spTree>
    <p:extLst>
      <p:ext uri="{BB962C8B-B14F-4D97-AF65-F5344CB8AC3E}">
        <p14:creationId xmlns:p14="http://schemas.microsoft.com/office/powerpoint/2010/main" val="1383912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nodeType="withGroup">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J-PARC-Aer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113564"/>
            <a:ext cx="8229600" cy="864948"/>
          </a:xfrm>
        </p:spPr>
        <p:style>
          <a:lnRef idx="3">
            <a:schemeClr val="lt1"/>
          </a:lnRef>
          <a:fillRef idx="1">
            <a:schemeClr val="accent3"/>
          </a:fillRef>
          <a:effectRef idx="1">
            <a:schemeClr val="accent3"/>
          </a:effectRef>
          <a:fontRef idx="minor">
            <a:schemeClr val="lt1"/>
          </a:fontRef>
        </p:style>
        <p:txBody>
          <a:bodyPr>
            <a:normAutofit/>
          </a:bodyPr>
          <a:lstStyle/>
          <a:p>
            <a:r>
              <a:rPr lang="ja-JP" altLang="ja-JP" dirty="0" smtClean="0"/>
              <a:t>S</a:t>
            </a:r>
            <a:r>
              <a:rPr lang="en-US" altLang="ja-JP" dirty="0" err="1" smtClean="0"/>
              <a:t>ummary</a:t>
            </a:r>
            <a:r>
              <a:rPr lang="en-US" altLang="ja-JP" dirty="0" smtClean="0"/>
              <a:t>          </a:t>
            </a:r>
            <a:endParaRPr kumimoji="1" lang="ja-JP" altLang="en-US" dirty="0"/>
          </a:p>
        </p:txBody>
      </p:sp>
      <p:sp>
        <p:nvSpPr>
          <p:cNvPr id="3" name="コンテンツ プレースホルダー 2"/>
          <p:cNvSpPr>
            <a:spLocks noGrp="1"/>
          </p:cNvSpPr>
          <p:nvPr>
            <p:ph idx="1"/>
          </p:nvPr>
        </p:nvSpPr>
        <p:spPr>
          <a:xfrm>
            <a:off x="120425" y="1282717"/>
            <a:ext cx="8911362" cy="5252663"/>
          </a:xfrm>
          <a:solidFill>
            <a:schemeClr val="tx2">
              <a:lumMod val="75000"/>
              <a:alpha val="38000"/>
            </a:schemeClr>
          </a:solidFill>
        </p:spPr>
        <p:txBody>
          <a:bodyPr>
            <a:normAutofit fontScale="92500" lnSpcReduction="10000"/>
          </a:bodyPr>
          <a:lstStyle/>
          <a:p>
            <a:r>
              <a:rPr lang="en-US" altLang="ja-JP" sz="3600" dirty="0">
                <a:solidFill>
                  <a:schemeClr val="bg1"/>
                </a:solidFill>
              </a:rPr>
              <a:t>J-PARC is a multi-purpose facility with the high-intensity proton driver</a:t>
            </a:r>
          </a:p>
          <a:p>
            <a:pPr lvl="1"/>
            <a:r>
              <a:rPr lang="en-US" altLang="ja-JP" dirty="0" smtClean="0">
                <a:solidFill>
                  <a:schemeClr val="bg1"/>
                </a:solidFill>
              </a:rPr>
              <a:t>Particle and Nuclear physics</a:t>
            </a:r>
          </a:p>
          <a:p>
            <a:pPr lvl="1"/>
            <a:r>
              <a:rPr lang="en-US" altLang="ja-JP" dirty="0" smtClean="0">
                <a:solidFill>
                  <a:schemeClr val="bg1"/>
                </a:solidFill>
              </a:rPr>
              <a:t>Material and Life Science</a:t>
            </a:r>
          </a:p>
          <a:p>
            <a:pPr lvl="1"/>
            <a:r>
              <a:rPr lang="ja-JP" altLang="ja-JP" dirty="0" smtClean="0">
                <a:solidFill>
                  <a:schemeClr val="bg1"/>
                </a:solidFill>
              </a:rPr>
              <a:t>R</a:t>
            </a:r>
            <a:r>
              <a:rPr lang="en-US" altLang="ja-JP" dirty="0" smtClean="0">
                <a:solidFill>
                  <a:schemeClr val="bg1"/>
                </a:solidFill>
              </a:rPr>
              <a:t>&amp;D</a:t>
            </a:r>
            <a:r>
              <a:rPr lang="ja-JP" altLang="en-US" dirty="0" smtClean="0">
                <a:solidFill>
                  <a:schemeClr val="bg1"/>
                </a:solidFill>
              </a:rPr>
              <a:t> </a:t>
            </a:r>
            <a:r>
              <a:rPr lang="en-US" altLang="ja-JP" dirty="0" smtClean="0">
                <a:solidFill>
                  <a:schemeClr val="bg1"/>
                </a:solidFill>
              </a:rPr>
              <a:t>for</a:t>
            </a:r>
            <a:r>
              <a:rPr lang="ja-JP" altLang="en-US" dirty="0" smtClean="0">
                <a:solidFill>
                  <a:schemeClr val="bg1"/>
                </a:solidFill>
              </a:rPr>
              <a:t> </a:t>
            </a:r>
            <a:r>
              <a:rPr lang="en-US" altLang="ja-JP" dirty="0" smtClean="0">
                <a:solidFill>
                  <a:schemeClr val="bg1"/>
                </a:solidFill>
              </a:rPr>
              <a:t>nuclear</a:t>
            </a:r>
            <a:r>
              <a:rPr lang="ja-JP" altLang="en-US" dirty="0" smtClean="0">
                <a:solidFill>
                  <a:schemeClr val="bg1"/>
                </a:solidFill>
              </a:rPr>
              <a:t> </a:t>
            </a:r>
            <a:r>
              <a:rPr lang="en-US" altLang="ja-JP" dirty="0" smtClean="0">
                <a:solidFill>
                  <a:schemeClr val="bg1"/>
                </a:solidFill>
              </a:rPr>
              <a:t>transmutation</a:t>
            </a:r>
            <a:endParaRPr lang="en-US" altLang="ja-JP" dirty="0">
              <a:solidFill>
                <a:schemeClr val="bg1"/>
              </a:solidFill>
            </a:endParaRPr>
          </a:p>
          <a:p>
            <a:r>
              <a:rPr lang="en-US" altLang="ja-JP" sz="3600" dirty="0">
                <a:solidFill>
                  <a:schemeClr val="bg1"/>
                </a:solidFill>
              </a:rPr>
              <a:t>High power scenario</a:t>
            </a:r>
            <a:r>
              <a:rPr lang="ja-JP" altLang="en-US" sz="3600" dirty="0">
                <a:solidFill>
                  <a:schemeClr val="bg1"/>
                </a:solidFill>
              </a:rPr>
              <a:t> </a:t>
            </a:r>
            <a:r>
              <a:rPr lang="en-US" altLang="ja-JP" sz="3600" dirty="0">
                <a:solidFill>
                  <a:schemeClr val="bg1"/>
                </a:solidFill>
              </a:rPr>
              <a:t>is refined based on REAL DATA : MR 0.75 MW </a:t>
            </a:r>
            <a:r>
              <a:rPr lang="en-US" altLang="ja-JP" sz="3600" dirty="0">
                <a:solidFill>
                  <a:schemeClr val="bg1"/>
                </a:solidFill>
                <a:sym typeface="Wingdings"/>
              </a:rPr>
              <a:t> 1.3 MW </a:t>
            </a:r>
            <a:r>
              <a:rPr lang="ja-JP" altLang="en-US" sz="3600" dirty="0">
                <a:solidFill>
                  <a:schemeClr val="bg1"/>
                </a:solidFill>
              </a:rPr>
              <a:t> </a:t>
            </a:r>
            <a:endParaRPr lang="en-US" altLang="ja-JP" sz="3600" dirty="0">
              <a:solidFill>
                <a:schemeClr val="bg1"/>
              </a:solidFill>
            </a:endParaRPr>
          </a:p>
          <a:p>
            <a:pPr lvl="1"/>
            <a:r>
              <a:rPr lang="en-US" altLang="ja-JP" dirty="0" smtClean="0">
                <a:solidFill>
                  <a:schemeClr val="bg1"/>
                </a:solidFill>
              </a:rPr>
              <a:t>Multi</a:t>
            </a:r>
            <a:r>
              <a:rPr lang="en-US" altLang="ja-JP" dirty="0">
                <a:solidFill>
                  <a:schemeClr val="bg1"/>
                </a:solidFill>
              </a:rPr>
              <a:t>-MW proposals are being </a:t>
            </a:r>
            <a:r>
              <a:rPr lang="en-US" altLang="ja-JP" dirty="0" smtClean="0">
                <a:solidFill>
                  <a:schemeClr val="bg1"/>
                </a:solidFill>
              </a:rPr>
              <a:t>developed</a:t>
            </a:r>
          </a:p>
          <a:p>
            <a:r>
              <a:rPr lang="en-US" altLang="ja-JP" dirty="0" smtClean="0">
                <a:solidFill>
                  <a:schemeClr val="bg1"/>
                </a:solidFill>
              </a:rPr>
              <a:t>J-PARC is </a:t>
            </a:r>
            <a:r>
              <a:rPr lang="en-US" altLang="ja-JP" smtClean="0">
                <a:solidFill>
                  <a:schemeClr val="bg1"/>
                </a:solidFill>
              </a:rPr>
              <a:t>fully primed for </a:t>
            </a:r>
            <a:r>
              <a:rPr lang="en-US" altLang="ja-JP" dirty="0" err="1" smtClean="0">
                <a:solidFill>
                  <a:schemeClr val="bg1"/>
                </a:solidFill>
              </a:rPr>
              <a:t>Flavour</a:t>
            </a:r>
            <a:r>
              <a:rPr lang="en-US" altLang="ja-JP" dirty="0" smtClean="0">
                <a:solidFill>
                  <a:schemeClr val="bg1"/>
                </a:solidFill>
              </a:rPr>
              <a:t> Physics!</a:t>
            </a:r>
            <a:endParaRPr lang="en-US" altLang="ja-JP" dirty="0">
              <a:solidFill>
                <a:schemeClr val="bg1"/>
              </a:solidFill>
            </a:endParaRPr>
          </a:p>
          <a:p>
            <a:r>
              <a:rPr lang="en-US" altLang="ja-JP" dirty="0" smtClean="0">
                <a:solidFill>
                  <a:schemeClr val="bg1"/>
                </a:solidFill>
              </a:rPr>
              <a:t>We invite YOUNG scientists to share more excitements! </a:t>
            </a:r>
            <a:endParaRPr lang="en-US" altLang="ja-JP" dirty="0" smtClean="0"/>
          </a:p>
          <a:p>
            <a:endParaRPr kumimoji="1" lang="ja-JP" altLang="en-US" dirty="0"/>
          </a:p>
        </p:txBody>
      </p:sp>
      <p:sp>
        <p:nvSpPr>
          <p:cNvPr id="6" name="テキスト ボックス 5"/>
          <p:cNvSpPr txBox="1"/>
          <p:nvPr/>
        </p:nvSpPr>
        <p:spPr>
          <a:xfrm>
            <a:off x="3603877" y="6007012"/>
            <a:ext cx="5490355" cy="707886"/>
          </a:xfrm>
          <a:prstGeom prst="rect">
            <a:avLst/>
          </a:prstGeom>
        </p:spPr>
        <p:style>
          <a:lnRef idx="3">
            <a:schemeClr val="lt1"/>
          </a:lnRef>
          <a:fillRef idx="1">
            <a:schemeClr val="accent1"/>
          </a:fillRef>
          <a:effectRef idx="1">
            <a:schemeClr val="accent1"/>
          </a:effectRef>
          <a:fontRef idx="minor">
            <a:schemeClr val="lt1"/>
          </a:fontRef>
        </p:style>
        <p:txBody>
          <a:bodyPr wrap="none" lIns="91227" tIns="45614" rIns="91227" bIns="45614" rtlCol="0">
            <a:spAutoFit/>
          </a:bodyPr>
          <a:lstStyle/>
          <a:p>
            <a:r>
              <a:rPr lang="en-US" altLang="ja-JP" sz="4000" dirty="0"/>
              <a:t>Including Young at Heart!</a:t>
            </a:r>
            <a:endParaRPr lang="ja-JP" altLang="en-US" sz="4000" dirty="0"/>
          </a:p>
        </p:txBody>
      </p:sp>
      <p:sp>
        <p:nvSpPr>
          <p:cNvPr id="9" name="テキスト ボックス 8"/>
          <p:cNvSpPr txBox="1"/>
          <p:nvPr/>
        </p:nvSpPr>
        <p:spPr>
          <a:xfrm>
            <a:off x="9376833" y="206375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953165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BACKUP</a:t>
            </a:r>
            <a:endParaRPr kumimoji="1" lang="ja-JP" altLang="en-US" dirty="0"/>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825253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6.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 y="0"/>
            <a:ext cx="9115335" cy="6858000"/>
          </a:xfrm>
          <a:prstGeom prst="rect">
            <a:avLst/>
          </a:prstGeom>
        </p:spPr>
      </p:pic>
      <p:sp>
        <p:nvSpPr>
          <p:cNvPr id="4" name="テキスト ボックス 3"/>
          <p:cNvSpPr txBox="1"/>
          <p:nvPr/>
        </p:nvSpPr>
        <p:spPr>
          <a:xfrm>
            <a:off x="108858" y="6331565"/>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2453988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7.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1"/>
            <a:ext cx="9144000" cy="6809591"/>
          </a:xfrm>
          <a:prstGeom prst="rect">
            <a:avLst/>
          </a:prstGeom>
        </p:spPr>
      </p:pic>
      <p:sp>
        <p:nvSpPr>
          <p:cNvPr id="4" name="テキスト ボックス 3"/>
          <p:cNvSpPr txBox="1"/>
          <p:nvPr/>
        </p:nvSpPr>
        <p:spPr>
          <a:xfrm>
            <a:off x="6229049" y="6343661"/>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383237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02973" y="-76735"/>
            <a:ext cx="9281288" cy="1428750"/>
          </a:xfrm>
          <a:ln/>
        </p:spPr>
        <p:txBody>
          <a:bodyPr/>
          <a:lstStyle/>
          <a:p>
            <a:r>
              <a:rPr lang="en-US" altLang="ja-JP" dirty="0" smtClean="0"/>
              <a:t>Many Remaining Questions</a:t>
            </a:r>
            <a:endParaRPr lang="en-US" altLang="ja-JP" dirty="0"/>
          </a:p>
        </p:txBody>
      </p:sp>
      <p:sp>
        <p:nvSpPr>
          <p:cNvPr id="92162" name="Rectangle 2"/>
          <p:cNvSpPr>
            <a:spLocks noGrp="1" noChangeArrowheads="1"/>
          </p:cNvSpPr>
          <p:nvPr>
            <p:ph type="body" idx="1"/>
          </p:nvPr>
        </p:nvSpPr>
        <p:spPr>
          <a:xfrm>
            <a:off x="383977" y="1687714"/>
            <a:ext cx="8233172" cy="607219"/>
          </a:xfrm>
          <a:ln/>
        </p:spPr>
        <p:txBody>
          <a:bodyPr/>
          <a:lstStyle/>
          <a:p>
            <a:pPr>
              <a:buFontTx/>
              <a:buBlip>
                <a:blip r:embed="rId2"/>
              </a:buBlip>
            </a:pPr>
            <a:r>
              <a:rPr lang="en-US" altLang="ja-JP"/>
              <a:t>Completion of the Standard Model</a:t>
            </a:r>
          </a:p>
        </p:txBody>
      </p:sp>
      <p:grpSp>
        <p:nvGrpSpPr>
          <p:cNvPr id="92165" name="Group 5"/>
          <p:cNvGrpSpPr>
            <a:grpSpLocks/>
          </p:cNvGrpSpPr>
          <p:nvPr/>
        </p:nvGrpSpPr>
        <p:grpSpPr bwMode="auto">
          <a:xfrm>
            <a:off x="5393533" y="1318245"/>
            <a:ext cx="3634383" cy="2178844"/>
            <a:chOff x="0" y="0"/>
            <a:chExt cx="3256" cy="1952"/>
          </a:xfrm>
        </p:grpSpPr>
        <p:pic>
          <p:nvPicPr>
            <p:cNvPr id="921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 y="56"/>
              <a:ext cx="3112" cy="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2164"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256" cy="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92166"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 y="2811739"/>
            <a:ext cx="4870029"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167" name="Rectangle 7"/>
          <p:cNvSpPr>
            <a:spLocks/>
          </p:cNvSpPr>
          <p:nvPr/>
        </p:nvSpPr>
        <p:spPr bwMode="auto">
          <a:xfrm>
            <a:off x="4851123" y="3437929"/>
            <a:ext cx="409872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Why 3 generations?</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Why CP violates? (particle-anti-particle asymmetry)</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Why mass distributed this way?</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Baryon number, Lepton number, Lepton flavor violated?</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What is Dark Matter, Dark Energy?</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How we should understand the gravity? </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Why our Universe is matter-dominant? </a:t>
            </a:r>
          </a:p>
          <a:p>
            <a:pPr defTabSz="640699"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Is super-symmetry real?</a:t>
            </a:r>
          </a:p>
        </p:txBody>
      </p:sp>
      <p:pic>
        <p:nvPicPr>
          <p:cNvPr id="92168" name="Picture 8"/>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531" y="2107406"/>
            <a:ext cx="5365626" cy="982266"/>
          </a:xfrm>
          <a:prstGeom prst="rect">
            <a:avLst/>
          </a:prstGeom>
          <a:noFill/>
          <a:ln>
            <a:noFill/>
          </a:ln>
          <a:effectLst>
            <a:outerShdw blurRad="38100" dist="25399" dir="5400000" algn="ctr"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92171" name="Group 11"/>
          <p:cNvGrpSpPr>
            <a:grpSpLocks/>
          </p:cNvGrpSpPr>
          <p:nvPr/>
        </p:nvGrpSpPr>
        <p:grpSpPr bwMode="auto">
          <a:xfrm>
            <a:off x="1131839" y="5985124"/>
            <a:ext cx="794742" cy="348258"/>
            <a:chOff x="0" y="0"/>
            <a:chExt cx="712" cy="312"/>
          </a:xfrm>
        </p:grpSpPr>
        <p:sp>
          <p:nvSpPr>
            <p:cNvPr id="92169" name="Freeform 9"/>
            <p:cNvSpPr>
              <a:spLocks/>
            </p:cNvSpPr>
            <p:nvPr/>
          </p:nvSpPr>
          <p:spPr bwMode="auto">
            <a:xfrm>
              <a:off x="32" y="32"/>
              <a:ext cx="632" cy="239"/>
            </a:xfrm>
            <a:custGeom>
              <a:avLst/>
              <a:gdLst>
                <a:gd name="T0" fmla="*/ 0 w 21600"/>
                <a:gd name="T1" fmla="*/ 3878 h 21600"/>
                <a:gd name="T2" fmla="*/ 1129 w 21600"/>
                <a:gd name="T3" fmla="*/ 14888 h 21600"/>
                <a:gd name="T4" fmla="*/ 4917 w 21600"/>
                <a:gd name="T5" fmla="*/ 18589 h 21600"/>
                <a:gd name="T6" fmla="*/ 8934 w 21600"/>
                <a:gd name="T7" fmla="*/ 21600 h 21600"/>
                <a:gd name="T8" fmla="*/ 13759 w 21600"/>
                <a:gd name="T9" fmla="*/ 20880 h 21600"/>
                <a:gd name="T10" fmla="*/ 17609 w 21600"/>
                <a:gd name="T11" fmla="*/ 15642 h 21600"/>
                <a:gd name="T12" fmla="*/ 20483 w 21600"/>
                <a:gd name="T13" fmla="*/ 7967 h 21600"/>
                <a:gd name="T14" fmla="*/ 2160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3878"/>
                  </a:moveTo>
                  <a:lnTo>
                    <a:pt x="1129" y="14888"/>
                  </a:lnTo>
                  <a:lnTo>
                    <a:pt x="4917" y="18589"/>
                  </a:lnTo>
                  <a:lnTo>
                    <a:pt x="8934" y="21600"/>
                  </a:lnTo>
                  <a:lnTo>
                    <a:pt x="13759" y="20880"/>
                  </a:lnTo>
                  <a:lnTo>
                    <a:pt x="17609" y="15642"/>
                  </a:lnTo>
                  <a:lnTo>
                    <a:pt x="20483" y="7967"/>
                  </a:lnTo>
                  <a:lnTo>
                    <a:pt x="216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640699" fontAlgn="base">
                <a:spcBef>
                  <a:spcPct val="0"/>
                </a:spcBef>
                <a:spcAft>
                  <a:spcPct val="0"/>
                </a:spcAft>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pic>
          <p:nvPicPr>
            <p:cNvPr id="92170" name="Picture 10"/>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7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92172" name="Rectangle 12"/>
          <p:cNvSpPr>
            <a:spLocks/>
          </p:cNvSpPr>
          <p:nvPr/>
        </p:nvSpPr>
        <p:spPr bwMode="auto">
          <a:xfrm>
            <a:off x="436235" y="6295817"/>
            <a:ext cx="174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0699" fontAlgn="base">
              <a:spcBef>
                <a:spcPct val="0"/>
              </a:spcBef>
              <a:spcAft>
                <a:spcPct val="0"/>
              </a:spcAft>
            </a:pPr>
            <a:r>
              <a:rPr kumimoji="0" lang="en-US" altLang="ja-JP" sz="2200">
                <a:solidFill>
                  <a:srgbClr val="424D43"/>
                </a:solidFill>
                <a:latin typeface="Palatino" charset="0"/>
                <a:ea typeface="ＭＳ Ｐゴシック" charset="0"/>
                <a:cs typeface="Palatino" charset="0"/>
                <a:sym typeface="Palatino" charset="0"/>
              </a:rPr>
              <a:t>x~100 heavier</a:t>
            </a:r>
          </a:p>
        </p:txBody>
      </p:sp>
      <p:grpSp>
        <p:nvGrpSpPr>
          <p:cNvPr id="92175" name="Group 15"/>
          <p:cNvGrpSpPr>
            <a:grpSpLocks/>
          </p:cNvGrpSpPr>
          <p:nvPr/>
        </p:nvGrpSpPr>
        <p:grpSpPr bwMode="auto">
          <a:xfrm>
            <a:off x="2009180" y="5982892"/>
            <a:ext cx="794742" cy="348258"/>
            <a:chOff x="0" y="0"/>
            <a:chExt cx="712" cy="312"/>
          </a:xfrm>
        </p:grpSpPr>
        <p:sp>
          <p:nvSpPr>
            <p:cNvPr id="92173" name="Freeform 13"/>
            <p:cNvSpPr>
              <a:spLocks/>
            </p:cNvSpPr>
            <p:nvPr/>
          </p:nvSpPr>
          <p:spPr bwMode="auto">
            <a:xfrm>
              <a:off x="32" y="32"/>
              <a:ext cx="632" cy="239"/>
            </a:xfrm>
            <a:custGeom>
              <a:avLst/>
              <a:gdLst>
                <a:gd name="T0" fmla="*/ 0 w 21600"/>
                <a:gd name="T1" fmla="*/ 3878 h 21600"/>
                <a:gd name="T2" fmla="*/ 1129 w 21600"/>
                <a:gd name="T3" fmla="*/ 14888 h 21600"/>
                <a:gd name="T4" fmla="*/ 4917 w 21600"/>
                <a:gd name="T5" fmla="*/ 18589 h 21600"/>
                <a:gd name="T6" fmla="*/ 8934 w 21600"/>
                <a:gd name="T7" fmla="*/ 21600 h 21600"/>
                <a:gd name="T8" fmla="*/ 13759 w 21600"/>
                <a:gd name="T9" fmla="*/ 20880 h 21600"/>
                <a:gd name="T10" fmla="*/ 17609 w 21600"/>
                <a:gd name="T11" fmla="*/ 15642 h 21600"/>
                <a:gd name="T12" fmla="*/ 20483 w 21600"/>
                <a:gd name="T13" fmla="*/ 7967 h 21600"/>
                <a:gd name="T14" fmla="*/ 2160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3878"/>
                  </a:moveTo>
                  <a:lnTo>
                    <a:pt x="1129" y="14888"/>
                  </a:lnTo>
                  <a:lnTo>
                    <a:pt x="4917" y="18589"/>
                  </a:lnTo>
                  <a:lnTo>
                    <a:pt x="8934" y="21600"/>
                  </a:lnTo>
                  <a:lnTo>
                    <a:pt x="13759" y="20880"/>
                  </a:lnTo>
                  <a:lnTo>
                    <a:pt x="17609" y="15642"/>
                  </a:lnTo>
                  <a:lnTo>
                    <a:pt x="20483" y="7967"/>
                  </a:lnTo>
                  <a:lnTo>
                    <a:pt x="216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640699" fontAlgn="base">
                <a:spcBef>
                  <a:spcPct val="0"/>
                </a:spcBef>
                <a:spcAft>
                  <a:spcPct val="0"/>
                </a:spcAft>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pic>
          <p:nvPicPr>
            <p:cNvPr id="92174" name="Picture 14"/>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7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extLst>
      <p:ext uri="{BB962C8B-B14F-4D97-AF65-F5344CB8AC3E}">
        <p14:creationId xmlns:p14="http://schemas.microsoft.com/office/powerpoint/2010/main" val="5025546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92168"/>
                                        </p:tgtEl>
                                        <p:attrNameLst>
                                          <p:attrName>style.visibility</p:attrName>
                                        </p:attrNameLst>
                                      </p:cBhvr>
                                      <p:to>
                                        <p:strVal val="visible"/>
                                      </p:to>
                                    </p:set>
                                    <p:anim calcmode="lin" valueType="num">
                                      <p:cBhvr>
                                        <p:cTn id="7" dur="500" fill="hold"/>
                                        <p:tgtEl>
                                          <p:spTgt spid="92168"/>
                                        </p:tgtEl>
                                        <p:attrNameLst>
                                          <p:attrName>ppt_w</p:attrName>
                                        </p:attrNameLst>
                                      </p:cBhvr>
                                      <p:tavLst>
                                        <p:tav tm="0">
                                          <p:val>
                                            <p:strVal val="4*#ppt_w"/>
                                          </p:val>
                                        </p:tav>
                                        <p:tav tm="100000">
                                          <p:val>
                                            <p:strVal val="#ppt_w"/>
                                          </p:val>
                                        </p:tav>
                                      </p:tavLst>
                                    </p:anim>
                                    <p:anim calcmode="lin" valueType="num">
                                      <p:cBhvr>
                                        <p:cTn id="8" dur="500" fill="hold"/>
                                        <p:tgtEl>
                                          <p:spTgt spid="92168"/>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iterate type="lt">
                                    <p:tmPct val="100000"/>
                                  </p:iterate>
                                  <p:childTnLst>
                                    <p:set>
                                      <p:cBhvr>
                                        <p:cTn id="12" dur="1" fill="hold">
                                          <p:stCondLst>
                                            <p:cond delay="0"/>
                                          </p:stCondLst>
                                        </p:cTn>
                                        <p:tgtEl>
                                          <p:spTgt spid="92167">
                                            <p:txEl>
                                              <p:pRg st="0" end="0"/>
                                            </p:txEl>
                                          </p:spTgt>
                                        </p:tgtEl>
                                        <p:attrNameLst>
                                          <p:attrName>style.visibility</p:attrName>
                                        </p:attrNameLst>
                                      </p:cBhvr>
                                      <p:to>
                                        <p:strVal val="visible"/>
                                      </p:to>
                                    </p:set>
                                    <p:anim calcmode="lin" valueType="num">
                                      <p:cBhvr>
                                        <p:cTn id="13" dur="75" fill="hold"/>
                                        <p:tgtEl>
                                          <p:spTgt spid="92167">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92167">
                                            <p:txEl>
                                              <p:pRg st="0" end="0"/>
                                            </p:txEl>
                                          </p:spTgt>
                                        </p:tgtEl>
                                        <p:attrNameLst>
                                          <p:attrName>ppt_h</p:attrName>
                                        </p:attrNameLst>
                                      </p:cBhvr>
                                      <p:tavLst>
                                        <p:tav tm="0">
                                          <p:val>
                                            <p:strVal val="#ppt_h"/>
                                          </p:val>
                                        </p:tav>
                                        <p:tav tm="100000">
                                          <p:val>
                                            <p:strVal val="#ppt_h"/>
                                          </p:val>
                                        </p:tav>
                                      </p:tavLst>
                                    </p:anim>
                                  </p:childTnLst>
                                </p:cTn>
                              </p:par>
                            </p:childTnLst>
                          </p:cTn>
                        </p:par>
                        <p:par>
                          <p:cTn id="15" fill="hold" nodeType="withGroup">
                            <p:stCondLst>
                              <p:cond delay="1200"/>
                            </p:stCondLst>
                            <p:childTnLst>
                              <p:par>
                                <p:cTn id="16" presetID="17" presetClass="entr" presetSubtype="10" fill="hold" grpId="0" nodeType="afterEffect">
                                  <p:stCondLst>
                                    <p:cond delay="0"/>
                                  </p:stCondLst>
                                  <p:iterate type="lt">
                                    <p:tmPct val="100000"/>
                                  </p:iterate>
                                  <p:childTnLst>
                                    <p:set>
                                      <p:cBhvr>
                                        <p:cTn id="17" dur="1" fill="hold">
                                          <p:stCondLst>
                                            <p:cond delay="0"/>
                                          </p:stCondLst>
                                        </p:cTn>
                                        <p:tgtEl>
                                          <p:spTgt spid="92167">
                                            <p:txEl>
                                              <p:pRg st="1" end="1"/>
                                            </p:txEl>
                                          </p:spTgt>
                                        </p:tgtEl>
                                        <p:attrNameLst>
                                          <p:attrName>style.visibility</p:attrName>
                                        </p:attrNameLst>
                                      </p:cBhvr>
                                      <p:to>
                                        <p:strVal val="visible"/>
                                      </p:to>
                                    </p:set>
                                    <p:anim calcmode="lin" valueType="num">
                                      <p:cBhvr>
                                        <p:cTn id="18" dur="75" fill="hold"/>
                                        <p:tgtEl>
                                          <p:spTgt spid="92167">
                                            <p:txEl>
                                              <p:pRg st="1" end="1"/>
                                            </p:txEl>
                                          </p:spTgt>
                                        </p:tgtEl>
                                        <p:attrNameLst>
                                          <p:attrName>ppt_w</p:attrName>
                                        </p:attrNameLst>
                                      </p:cBhvr>
                                      <p:tavLst>
                                        <p:tav tm="0">
                                          <p:val>
                                            <p:fltVal val="0"/>
                                          </p:val>
                                        </p:tav>
                                        <p:tav tm="100000">
                                          <p:val>
                                            <p:strVal val="#ppt_w"/>
                                          </p:val>
                                        </p:tav>
                                      </p:tavLst>
                                    </p:anim>
                                    <p:anim calcmode="lin" valueType="num">
                                      <p:cBhvr>
                                        <p:cTn id="19" dur="75" fill="hold"/>
                                        <p:tgtEl>
                                          <p:spTgt spid="92167">
                                            <p:txEl>
                                              <p:pRg st="1" end="1"/>
                                            </p:txEl>
                                          </p:spTgt>
                                        </p:tgtEl>
                                        <p:attrNameLst>
                                          <p:attrName>ppt_h</p:attrName>
                                        </p:attrNameLst>
                                      </p:cBhvr>
                                      <p:tavLst>
                                        <p:tav tm="0">
                                          <p:val>
                                            <p:strVal val="#ppt_h"/>
                                          </p:val>
                                        </p:tav>
                                        <p:tav tm="100000">
                                          <p:val>
                                            <p:strVal val="#ppt_h"/>
                                          </p:val>
                                        </p:tav>
                                      </p:tavLst>
                                    </p:anim>
                                  </p:childTnLst>
                                </p:cTn>
                              </p:par>
                            </p:childTnLst>
                          </p:cTn>
                        </p:par>
                        <p:par>
                          <p:cTn id="20" fill="hold" nodeType="withGroup">
                            <p:stCondLst>
                              <p:cond delay="4725"/>
                            </p:stCondLst>
                            <p:childTnLst>
                              <p:par>
                                <p:cTn id="21" presetID="17" presetClass="entr" presetSubtype="10" fill="hold" grpId="0" nodeType="afterEffect">
                                  <p:stCondLst>
                                    <p:cond delay="0"/>
                                  </p:stCondLst>
                                  <p:iterate type="lt">
                                    <p:tmPct val="100000"/>
                                  </p:iterate>
                                  <p:childTnLst>
                                    <p:set>
                                      <p:cBhvr>
                                        <p:cTn id="22" dur="1" fill="hold">
                                          <p:stCondLst>
                                            <p:cond delay="0"/>
                                          </p:stCondLst>
                                        </p:cTn>
                                        <p:tgtEl>
                                          <p:spTgt spid="92167">
                                            <p:txEl>
                                              <p:pRg st="2" end="2"/>
                                            </p:txEl>
                                          </p:spTgt>
                                        </p:tgtEl>
                                        <p:attrNameLst>
                                          <p:attrName>style.visibility</p:attrName>
                                        </p:attrNameLst>
                                      </p:cBhvr>
                                      <p:to>
                                        <p:strVal val="visible"/>
                                      </p:to>
                                    </p:set>
                                    <p:anim calcmode="lin" valueType="num">
                                      <p:cBhvr>
                                        <p:cTn id="23" dur="75" fill="hold"/>
                                        <p:tgtEl>
                                          <p:spTgt spid="92167">
                                            <p:txEl>
                                              <p:pRg st="2" end="2"/>
                                            </p:txEl>
                                          </p:spTgt>
                                        </p:tgtEl>
                                        <p:attrNameLst>
                                          <p:attrName>ppt_w</p:attrName>
                                        </p:attrNameLst>
                                      </p:cBhvr>
                                      <p:tavLst>
                                        <p:tav tm="0">
                                          <p:val>
                                            <p:fltVal val="0"/>
                                          </p:val>
                                        </p:tav>
                                        <p:tav tm="100000">
                                          <p:val>
                                            <p:strVal val="#ppt_w"/>
                                          </p:val>
                                        </p:tav>
                                      </p:tavLst>
                                    </p:anim>
                                    <p:anim calcmode="lin" valueType="num">
                                      <p:cBhvr>
                                        <p:cTn id="24" dur="75" fill="hold"/>
                                        <p:tgtEl>
                                          <p:spTgt spid="92167">
                                            <p:txEl>
                                              <p:pRg st="2" end="2"/>
                                            </p:txEl>
                                          </p:spTgt>
                                        </p:tgtEl>
                                        <p:attrNameLst>
                                          <p:attrName>ppt_h</p:attrName>
                                        </p:attrNameLst>
                                      </p:cBhvr>
                                      <p:tavLst>
                                        <p:tav tm="0">
                                          <p:val>
                                            <p:strVal val="#ppt_h"/>
                                          </p:val>
                                        </p:tav>
                                        <p:tav tm="100000">
                                          <p:val>
                                            <p:strVal val="#ppt_h"/>
                                          </p:val>
                                        </p:tav>
                                      </p:tavLst>
                                    </p:anim>
                                  </p:childTnLst>
                                </p:cTn>
                              </p:par>
                            </p:childTnLst>
                          </p:cTn>
                        </p:par>
                        <p:par>
                          <p:cTn id="25" fill="hold" nodeType="withGroup">
                            <p:stCondLst>
                              <p:cond delay="6675"/>
                            </p:stCondLst>
                            <p:childTnLst>
                              <p:par>
                                <p:cTn id="26" presetID="17" presetClass="entr" presetSubtype="10" fill="hold" grpId="0" nodeType="afterEffect">
                                  <p:stCondLst>
                                    <p:cond delay="0"/>
                                  </p:stCondLst>
                                  <p:iterate type="lt">
                                    <p:tmPct val="100000"/>
                                  </p:iterate>
                                  <p:childTnLst>
                                    <p:set>
                                      <p:cBhvr>
                                        <p:cTn id="27" dur="1" fill="hold">
                                          <p:stCondLst>
                                            <p:cond delay="0"/>
                                          </p:stCondLst>
                                        </p:cTn>
                                        <p:tgtEl>
                                          <p:spTgt spid="92167">
                                            <p:txEl>
                                              <p:pRg st="3" end="3"/>
                                            </p:txEl>
                                          </p:spTgt>
                                        </p:tgtEl>
                                        <p:attrNameLst>
                                          <p:attrName>style.visibility</p:attrName>
                                        </p:attrNameLst>
                                      </p:cBhvr>
                                      <p:to>
                                        <p:strVal val="visible"/>
                                      </p:to>
                                    </p:set>
                                    <p:anim calcmode="lin" valueType="num">
                                      <p:cBhvr>
                                        <p:cTn id="28" dur="75" fill="hold"/>
                                        <p:tgtEl>
                                          <p:spTgt spid="92167">
                                            <p:txEl>
                                              <p:pRg st="3" end="3"/>
                                            </p:txEl>
                                          </p:spTgt>
                                        </p:tgtEl>
                                        <p:attrNameLst>
                                          <p:attrName>ppt_w</p:attrName>
                                        </p:attrNameLst>
                                      </p:cBhvr>
                                      <p:tavLst>
                                        <p:tav tm="0">
                                          <p:val>
                                            <p:fltVal val="0"/>
                                          </p:val>
                                        </p:tav>
                                        <p:tav tm="100000">
                                          <p:val>
                                            <p:strVal val="#ppt_w"/>
                                          </p:val>
                                        </p:tav>
                                      </p:tavLst>
                                    </p:anim>
                                    <p:anim calcmode="lin" valueType="num">
                                      <p:cBhvr>
                                        <p:cTn id="29" dur="75" fill="hold"/>
                                        <p:tgtEl>
                                          <p:spTgt spid="92167">
                                            <p:txEl>
                                              <p:pRg st="3" end="3"/>
                                            </p:txEl>
                                          </p:spTgt>
                                        </p:tgtEl>
                                        <p:attrNameLst>
                                          <p:attrName>ppt_h</p:attrName>
                                        </p:attrNameLst>
                                      </p:cBhvr>
                                      <p:tavLst>
                                        <p:tav tm="0">
                                          <p:val>
                                            <p:strVal val="#ppt_h"/>
                                          </p:val>
                                        </p:tav>
                                        <p:tav tm="100000">
                                          <p:val>
                                            <p:strVal val="#ppt_h"/>
                                          </p:val>
                                        </p:tav>
                                      </p:tavLst>
                                    </p:anim>
                                  </p:childTnLst>
                                </p:cTn>
                              </p:par>
                            </p:childTnLst>
                          </p:cTn>
                        </p:par>
                        <p:par>
                          <p:cTn id="30" fill="hold" nodeType="withGroup">
                            <p:stCondLst>
                              <p:cond delay="10200"/>
                            </p:stCondLst>
                            <p:childTnLst>
                              <p:par>
                                <p:cTn id="31" presetID="17" presetClass="entr" presetSubtype="10" fill="hold" grpId="0" nodeType="afterEffect">
                                  <p:stCondLst>
                                    <p:cond delay="0"/>
                                  </p:stCondLst>
                                  <p:iterate type="lt">
                                    <p:tmPct val="100000"/>
                                  </p:iterate>
                                  <p:childTnLst>
                                    <p:set>
                                      <p:cBhvr>
                                        <p:cTn id="32" dur="1" fill="hold">
                                          <p:stCondLst>
                                            <p:cond delay="0"/>
                                          </p:stCondLst>
                                        </p:cTn>
                                        <p:tgtEl>
                                          <p:spTgt spid="92167">
                                            <p:txEl>
                                              <p:pRg st="4" end="4"/>
                                            </p:txEl>
                                          </p:spTgt>
                                        </p:tgtEl>
                                        <p:attrNameLst>
                                          <p:attrName>style.visibility</p:attrName>
                                        </p:attrNameLst>
                                      </p:cBhvr>
                                      <p:to>
                                        <p:strVal val="visible"/>
                                      </p:to>
                                    </p:set>
                                    <p:anim calcmode="lin" valueType="num">
                                      <p:cBhvr>
                                        <p:cTn id="33" dur="75" fill="hold"/>
                                        <p:tgtEl>
                                          <p:spTgt spid="92167">
                                            <p:txEl>
                                              <p:pRg st="4" end="4"/>
                                            </p:txEl>
                                          </p:spTgt>
                                        </p:tgtEl>
                                        <p:attrNameLst>
                                          <p:attrName>ppt_w</p:attrName>
                                        </p:attrNameLst>
                                      </p:cBhvr>
                                      <p:tavLst>
                                        <p:tav tm="0">
                                          <p:val>
                                            <p:fltVal val="0"/>
                                          </p:val>
                                        </p:tav>
                                        <p:tav tm="100000">
                                          <p:val>
                                            <p:strVal val="#ppt_w"/>
                                          </p:val>
                                        </p:tav>
                                      </p:tavLst>
                                    </p:anim>
                                    <p:anim calcmode="lin" valueType="num">
                                      <p:cBhvr>
                                        <p:cTn id="34" dur="75" fill="hold"/>
                                        <p:tgtEl>
                                          <p:spTgt spid="92167">
                                            <p:txEl>
                                              <p:pRg st="4" end="4"/>
                                            </p:txEl>
                                          </p:spTgt>
                                        </p:tgtEl>
                                        <p:attrNameLst>
                                          <p:attrName>ppt_h</p:attrName>
                                        </p:attrNameLst>
                                      </p:cBhvr>
                                      <p:tavLst>
                                        <p:tav tm="0">
                                          <p:val>
                                            <p:strVal val="#ppt_h"/>
                                          </p:val>
                                        </p:tav>
                                        <p:tav tm="100000">
                                          <p:val>
                                            <p:strVal val="#ppt_h"/>
                                          </p:val>
                                        </p:tav>
                                      </p:tavLst>
                                    </p:anim>
                                  </p:childTnLst>
                                </p:cTn>
                              </p:par>
                            </p:childTnLst>
                          </p:cTn>
                        </p:par>
                        <p:par>
                          <p:cTn id="35" fill="hold" nodeType="withGroup">
                            <p:stCondLst>
                              <p:cond delay="12300"/>
                            </p:stCondLst>
                            <p:childTnLst>
                              <p:par>
                                <p:cTn id="36" presetID="17" presetClass="entr" presetSubtype="10" fill="hold" grpId="0" nodeType="afterEffect">
                                  <p:stCondLst>
                                    <p:cond delay="0"/>
                                  </p:stCondLst>
                                  <p:iterate type="lt">
                                    <p:tmPct val="100000"/>
                                  </p:iterate>
                                  <p:childTnLst>
                                    <p:set>
                                      <p:cBhvr>
                                        <p:cTn id="37" dur="1" fill="hold">
                                          <p:stCondLst>
                                            <p:cond delay="0"/>
                                          </p:stCondLst>
                                        </p:cTn>
                                        <p:tgtEl>
                                          <p:spTgt spid="92167">
                                            <p:txEl>
                                              <p:pRg st="5" end="5"/>
                                            </p:txEl>
                                          </p:spTgt>
                                        </p:tgtEl>
                                        <p:attrNameLst>
                                          <p:attrName>style.visibility</p:attrName>
                                        </p:attrNameLst>
                                      </p:cBhvr>
                                      <p:to>
                                        <p:strVal val="visible"/>
                                      </p:to>
                                    </p:set>
                                    <p:anim calcmode="lin" valueType="num">
                                      <p:cBhvr>
                                        <p:cTn id="38" dur="75" fill="hold"/>
                                        <p:tgtEl>
                                          <p:spTgt spid="92167">
                                            <p:txEl>
                                              <p:pRg st="5" end="5"/>
                                            </p:txEl>
                                          </p:spTgt>
                                        </p:tgtEl>
                                        <p:attrNameLst>
                                          <p:attrName>ppt_w</p:attrName>
                                        </p:attrNameLst>
                                      </p:cBhvr>
                                      <p:tavLst>
                                        <p:tav tm="0">
                                          <p:val>
                                            <p:fltVal val="0"/>
                                          </p:val>
                                        </p:tav>
                                        <p:tav tm="100000">
                                          <p:val>
                                            <p:strVal val="#ppt_w"/>
                                          </p:val>
                                        </p:tav>
                                      </p:tavLst>
                                    </p:anim>
                                    <p:anim calcmode="lin" valueType="num">
                                      <p:cBhvr>
                                        <p:cTn id="39" dur="75" fill="hold"/>
                                        <p:tgtEl>
                                          <p:spTgt spid="92167">
                                            <p:txEl>
                                              <p:pRg st="5" end="5"/>
                                            </p:txEl>
                                          </p:spTgt>
                                        </p:tgtEl>
                                        <p:attrNameLst>
                                          <p:attrName>ppt_h</p:attrName>
                                        </p:attrNameLst>
                                      </p:cBhvr>
                                      <p:tavLst>
                                        <p:tav tm="0">
                                          <p:val>
                                            <p:strVal val="#ppt_h"/>
                                          </p:val>
                                        </p:tav>
                                        <p:tav tm="100000">
                                          <p:val>
                                            <p:strVal val="#ppt_h"/>
                                          </p:val>
                                        </p:tav>
                                      </p:tavLst>
                                    </p:anim>
                                  </p:childTnLst>
                                </p:cTn>
                              </p:par>
                            </p:childTnLst>
                          </p:cTn>
                        </p:par>
                        <p:par>
                          <p:cTn id="40" fill="hold" nodeType="withGroup">
                            <p:stCondLst>
                              <p:cond delay="14700"/>
                            </p:stCondLst>
                            <p:childTnLst>
                              <p:par>
                                <p:cTn id="41" presetID="17" presetClass="entr" presetSubtype="10" fill="hold" grpId="0" nodeType="afterEffect">
                                  <p:stCondLst>
                                    <p:cond delay="0"/>
                                  </p:stCondLst>
                                  <p:iterate type="lt">
                                    <p:tmPct val="100000"/>
                                  </p:iterate>
                                  <p:childTnLst>
                                    <p:set>
                                      <p:cBhvr>
                                        <p:cTn id="42" dur="1" fill="hold">
                                          <p:stCondLst>
                                            <p:cond delay="0"/>
                                          </p:stCondLst>
                                        </p:cTn>
                                        <p:tgtEl>
                                          <p:spTgt spid="92167">
                                            <p:txEl>
                                              <p:pRg st="6" end="6"/>
                                            </p:txEl>
                                          </p:spTgt>
                                        </p:tgtEl>
                                        <p:attrNameLst>
                                          <p:attrName>style.visibility</p:attrName>
                                        </p:attrNameLst>
                                      </p:cBhvr>
                                      <p:to>
                                        <p:strVal val="visible"/>
                                      </p:to>
                                    </p:set>
                                    <p:anim calcmode="lin" valueType="num">
                                      <p:cBhvr>
                                        <p:cTn id="43" dur="75" fill="hold"/>
                                        <p:tgtEl>
                                          <p:spTgt spid="92167">
                                            <p:txEl>
                                              <p:pRg st="6" end="6"/>
                                            </p:txEl>
                                          </p:spTgt>
                                        </p:tgtEl>
                                        <p:attrNameLst>
                                          <p:attrName>ppt_w</p:attrName>
                                        </p:attrNameLst>
                                      </p:cBhvr>
                                      <p:tavLst>
                                        <p:tav tm="0">
                                          <p:val>
                                            <p:fltVal val="0"/>
                                          </p:val>
                                        </p:tav>
                                        <p:tav tm="100000">
                                          <p:val>
                                            <p:strVal val="#ppt_w"/>
                                          </p:val>
                                        </p:tav>
                                      </p:tavLst>
                                    </p:anim>
                                    <p:anim calcmode="lin" valueType="num">
                                      <p:cBhvr>
                                        <p:cTn id="44" dur="75" fill="hold"/>
                                        <p:tgtEl>
                                          <p:spTgt spid="9216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iterate type="lt">
                                    <p:tmPct val="100000"/>
                                  </p:iterate>
                                  <p:childTnLst>
                                    <p:set>
                                      <p:cBhvr>
                                        <p:cTn id="48" dur="1" fill="hold">
                                          <p:stCondLst>
                                            <p:cond delay="0"/>
                                          </p:stCondLst>
                                        </p:cTn>
                                        <p:tgtEl>
                                          <p:spTgt spid="92167">
                                            <p:txEl>
                                              <p:pRg st="7" end="7"/>
                                            </p:txEl>
                                          </p:spTgt>
                                        </p:tgtEl>
                                        <p:attrNameLst>
                                          <p:attrName>style.visibility</p:attrName>
                                        </p:attrNameLst>
                                      </p:cBhvr>
                                      <p:to>
                                        <p:strVal val="visible"/>
                                      </p:to>
                                    </p:set>
                                    <p:anim calcmode="lin" valueType="num">
                                      <p:cBhvr>
                                        <p:cTn id="49" dur="75" fill="hold"/>
                                        <p:tgtEl>
                                          <p:spTgt spid="92167">
                                            <p:txEl>
                                              <p:pRg st="7" end="7"/>
                                            </p:txEl>
                                          </p:spTgt>
                                        </p:tgtEl>
                                        <p:attrNameLst>
                                          <p:attrName>ppt_w</p:attrName>
                                        </p:attrNameLst>
                                      </p:cBhvr>
                                      <p:tavLst>
                                        <p:tav tm="0">
                                          <p:val>
                                            <p:fltVal val="0"/>
                                          </p:val>
                                        </p:tav>
                                        <p:tav tm="100000">
                                          <p:val>
                                            <p:strVal val="#ppt_w"/>
                                          </p:val>
                                        </p:tav>
                                      </p:tavLst>
                                    </p:anim>
                                    <p:anim calcmode="lin" valueType="num">
                                      <p:cBhvr>
                                        <p:cTn id="50" dur="75" fill="hold"/>
                                        <p:tgtEl>
                                          <p:spTgt spid="9216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7.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152"/>
          </a:xfrm>
          <a:prstGeom prst="rect">
            <a:avLst/>
          </a:prstGeom>
        </p:spPr>
      </p:pic>
      <p:sp>
        <p:nvSpPr>
          <p:cNvPr id="4" name="テキスト ボックス 3"/>
          <p:cNvSpPr txBox="1"/>
          <p:nvPr/>
        </p:nvSpPr>
        <p:spPr>
          <a:xfrm>
            <a:off x="266096" y="6343661"/>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560155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
            <a:ext cx="9144000" cy="6843623"/>
          </a:xfrm>
          <a:prstGeom prst="rect">
            <a:avLst/>
          </a:prstGeom>
        </p:spPr>
      </p:pic>
      <p:sp>
        <p:nvSpPr>
          <p:cNvPr id="4" name="テキスト ボックス 3"/>
          <p:cNvSpPr txBox="1"/>
          <p:nvPr/>
        </p:nvSpPr>
        <p:spPr>
          <a:xfrm>
            <a:off x="6204858" y="6352393"/>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1251890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テキスト ボックス 3"/>
          <p:cNvSpPr txBox="1"/>
          <p:nvPr/>
        </p:nvSpPr>
        <p:spPr>
          <a:xfrm>
            <a:off x="6422572" y="6488669"/>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129920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3-08 16.09.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152"/>
          </a:xfrm>
          <a:prstGeom prst="rect">
            <a:avLst/>
          </a:prstGeom>
        </p:spPr>
      </p:pic>
      <p:sp>
        <p:nvSpPr>
          <p:cNvPr id="4" name="テキスト ボックス 3"/>
          <p:cNvSpPr txBox="1"/>
          <p:nvPr/>
        </p:nvSpPr>
        <p:spPr>
          <a:xfrm>
            <a:off x="6882192" y="3015077"/>
            <a:ext cx="2167322"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T. </a:t>
            </a:r>
            <a:r>
              <a:rPr kumimoji="1" lang="en-US" altLang="ja-JP" dirty="0" err="1" smtClean="0"/>
              <a:t>Nakadaira</a:t>
            </a:r>
            <a:endParaRPr kumimoji="1" lang="ja-JP" altLang="en-US" dirty="0"/>
          </a:p>
        </p:txBody>
      </p:sp>
    </p:spTree>
    <p:extLst>
      <p:ext uri="{BB962C8B-B14F-4D97-AF65-F5344CB8AC3E}">
        <p14:creationId xmlns:p14="http://schemas.microsoft.com/office/powerpoint/2010/main" val="1291400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写真何でも\全景\1H空撮\IMG_317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81840" y="1341444"/>
            <a:ext cx="4990571" cy="3902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写真何でも\全景\140528_1808.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539184" y="1450146"/>
            <a:ext cx="5180075" cy="3902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0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53276" y="763920"/>
            <a:ext cx="1990724" cy="14927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0"/>
          <p:cNvSpPr txBox="1">
            <a:spLocks noChangeArrowheads="1"/>
          </p:cNvSpPr>
          <p:nvPr/>
        </p:nvSpPr>
        <p:spPr bwMode="auto">
          <a:xfrm>
            <a:off x="7155424" y="2263818"/>
            <a:ext cx="628769" cy="5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HRC</a:t>
            </a: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BL12</a:t>
            </a:r>
          </a:p>
        </p:txBody>
      </p:sp>
      <p:sp>
        <p:nvSpPr>
          <p:cNvPr id="8" name="Text Box 17"/>
          <p:cNvSpPr txBox="1">
            <a:spLocks noChangeArrowheads="1"/>
          </p:cNvSpPr>
          <p:nvPr/>
        </p:nvSpPr>
        <p:spPr bwMode="auto">
          <a:xfrm>
            <a:off x="4010551" y="2713855"/>
            <a:ext cx="1301729" cy="7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4SEASONS</a:t>
            </a: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BL01</a:t>
            </a:r>
          </a:p>
          <a:p>
            <a:pPr algn="ctr" defTabSz="456135" eaLnBrk="1" hangingPunct="1"/>
            <a:r>
              <a:rPr lang="ja-JP" altLang="en-US" sz="1200" b="1" dirty="0">
                <a:solidFill>
                  <a:srgbClr val="FF0000"/>
                </a:solidFill>
                <a:latin typeface="Arial" pitchFamily="34" charset="0"/>
                <a:ea typeface="ＭＳ Ｐゴシック" pitchFamily="50" charset="-128"/>
                <a:cs typeface="Arial" pitchFamily="34" charset="0"/>
              </a:rPr>
              <a:t>↓</a:t>
            </a:r>
            <a:endParaRPr lang="en-US" altLang="ja-JP" sz="1200" b="1" dirty="0">
              <a:solidFill>
                <a:srgbClr val="FF0000"/>
              </a:solidFill>
              <a:latin typeface="Arial" pitchFamily="34" charset="0"/>
              <a:ea typeface="ＭＳ Ｐゴシック" pitchFamily="50" charset="-128"/>
              <a:cs typeface="Arial" pitchFamily="34" charset="0"/>
            </a:endParaRPr>
          </a:p>
        </p:txBody>
      </p:sp>
      <p:sp>
        <p:nvSpPr>
          <p:cNvPr id="9" name="Text Box 21"/>
          <p:cNvSpPr txBox="1">
            <a:spLocks noChangeArrowheads="1"/>
          </p:cNvSpPr>
          <p:nvPr/>
        </p:nvSpPr>
        <p:spPr bwMode="auto">
          <a:xfrm>
            <a:off x="1609653" y="802416"/>
            <a:ext cx="1331685" cy="7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AMATERAS</a:t>
            </a:r>
            <a:endParaRPr lang="en-US" altLang="ja-JP" sz="1200" b="1" dirty="0">
              <a:solidFill>
                <a:srgbClr val="FF0000"/>
              </a:solidFill>
              <a:latin typeface="Arial" pitchFamily="34" charset="0"/>
              <a:ea typeface="ＭＳ Ｐゴシック" pitchFamily="50" charset="-128"/>
              <a:cs typeface="Arial" pitchFamily="34" charset="0"/>
            </a:endParaRP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BL14</a:t>
            </a:r>
          </a:p>
          <a:p>
            <a:pPr algn="ctr" defTabSz="456135" eaLnBrk="1" hangingPunct="1"/>
            <a:r>
              <a:rPr lang="ja-JP" altLang="en-US" sz="1200" b="1" dirty="0">
                <a:solidFill>
                  <a:srgbClr val="FF0000"/>
                </a:solidFill>
                <a:latin typeface="Arial" pitchFamily="34" charset="0"/>
                <a:ea typeface="ＭＳ Ｐゴシック" pitchFamily="50" charset="-128"/>
                <a:cs typeface="Arial" pitchFamily="34" charset="0"/>
              </a:rPr>
              <a:t>↓</a:t>
            </a:r>
            <a:endParaRPr lang="en-US" altLang="ja-JP" sz="1200" b="1" dirty="0">
              <a:solidFill>
                <a:srgbClr val="FF0000"/>
              </a:solidFill>
              <a:latin typeface="Arial" pitchFamily="34" charset="0"/>
              <a:ea typeface="ＭＳ Ｐゴシック" pitchFamily="50" charset="-128"/>
              <a:cs typeface="Arial" pitchFamily="34" charset="0"/>
            </a:endParaRPr>
          </a:p>
        </p:txBody>
      </p:sp>
      <p:sp>
        <p:nvSpPr>
          <p:cNvPr id="10" name="Text Box 27"/>
          <p:cNvSpPr txBox="1">
            <a:spLocks noChangeArrowheads="1"/>
          </p:cNvSpPr>
          <p:nvPr/>
        </p:nvSpPr>
        <p:spPr bwMode="auto">
          <a:xfrm>
            <a:off x="4129435" y="1332261"/>
            <a:ext cx="2464808" cy="33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defTabSz="456135" eaLnBrk="1" hangingPunct="1"/>
            <a:r>
              <a:rPr lang="en-US" altLang="ja-JP" b="1" dirty="0" smtClean="0">
                <a:solidFill>
                  <a:srgbClr val="FFFF66"/>
                </a:solidFill>
                <a:latin typeface="Arial" pitchFamily="34" charset="0"/>
                <a:ea typeface="ＭＳ Ｐゴシック" pitchFamily="50" charset="-128"/>
                <a:cs typeface="Arial" pitchFamily="34" charset="0"/>
              </a:rPr>
              <a:t>Experimental Hall No. 1</a:t>
            </a:r>
            <a:endParaRPr lang="en-US" altLang="ja-JP" b="1" dirty="0">
              <a:solidFill>
                <a:srgbClr val="FFFF66"/>
              </a:solidFill>
              <a:latin typeface="Arial" pitchFamily="34" charset="0"/>
              <a:ea typeface="ＭＳ Ｐゴシック" pitchFamily="50" charset="-128"/>
              <a:cs typeface="Arial" pitchFamily="34" charset="0"/>
            </a:endParaRPr>
          </a:p>
        </p:txBody>
      </p:sp>
      <p:sp>
        <p:nvSpPr>
          <p:cNvPr id="11" name="Text Box 28"/>
          <p:cNvSpPr txBox="1">
            <a:spLocks noChangeArrowheads="1"/>
          </p:cNvSpPr>
          <p:nvPr/>
        </p:nvSpPr>
        <p:spPr bwMode="auto">
          <a:xfrm>
            <a:off x="77604" y="925530"/>
            <a:ext cx="1472850" cy="5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defTabSz="456135" eaLnBrk="1" hangingPunct="1"/>
            <a:r>
              <a:rPr lang="en-US" altLang="ja-JP" b="1" dirty="0" smtClean="0">
                <a:solidFill>
                  <a:srgbClr val="FFFF66"/>
                </a:solidFill>
                <a:latin typeface="Arial" pitchFamily="34" charset="0"/>
                <a:ea typeface="ＭＳ Ｐゴシック" pitchFamily="50" charset="-128"/>
                <a:cs typeface="Arial" pitchFamily="34" charset="0"/>
              </a:rPr>
              <a:t>Experimental </a:t>
            </a:r>
            <a:endParaRPr lang="en-US" altLang="ja-JP" b="1" dirty="0">
              <a:solidFill>
                <a:srgbClr val="FFFF66"/>
              </a:solidFill>
              <a:latin typeface="Arial" pitchFamily="34" charset="0"/>
              <a:ea typeface="ＭＳ Ｐゴシック" pitchFamily="50" charset="-128"/>
              <a:cs typeface="Arial" pitchFamily="34" charset="0"/>
            </a:endParaRPr>
          </a:p>
          <a:p>
            <a:pPr defTabSz="456135" eaLnBrk="1" hangingPunct="1"/>
            <a:r>
              <a:rPr lang="en-US" altLang="ja-JP" b="1" dirty="0" smtClean="0">
                <a:solidFill>
                  <a:srgbClr val="FFFF66"/>
                </a:solidFill>
                <a:latin typeface="Arial" pitchFamily="34" charset="0"/>
                <a:ea typeface="ＭＳ Ｐゴシック" pitchFamily="50" charset="-128"/>
                <a:cs typeface="Arial" pitchFamily="34" charset="0"/>
              </a:rPr>
              <a:t>Hall No. 2 </a:t>
            </a:r>
            <a:endParaRPr lang="en-US" altLang="ja-JP" b="1" dirty="0">
              <a:solidFill>
                <a:srgbClr val="FFFF66"/>
              </a:solidFill>
              <a:latin typeface="Arial" pitchFamily="34" charset="0"/>
              <a:ea typeface="ＭＳ Ｐゴシック" pitchFamily="50" charset="-128"/>
              <a:cs typeface="Arial" pitchFamily="34" charset="0"/>
            </a:endParaRPr>
          </a:p>
        </p:txBody>
      </p:sp>
      <p:sp>
        <p:nvSpPr>
          <p:cNvPr id="12" name="Text Box 17"/>
          <p:cNvSpPr txBox="1">
            <a:spLocks noChangeArrowheads="1"/>
          </p:cNvSpPr>
          <p:nvPr/>
        </p:nvSpPr>
        <p:spPr bwMode="auto">
          <a:xfrm>
            <a:off x="4621597" y="4206901"/>
            <a:ext cx="621154" cy="7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DNA</a:t>
            </a: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BL02</a:t>
            </a:r>
          </a:p>
          <a:p>
            <a:pPr algn="ctr" defTabSz="456135" eaLnBrk="1" hangingPunct="1"/>
            <a:r>
              <a:rPr lang="ja-JP" altLang="en-US" b="1" dirty="0">
                <a:solidFill>
                  <a:srgbClr val="FF0000"/>
                </a:solidFill>
                <a:latin typeface="Arial" pitchFamily="34" charset="0"/>
                <a:ea typeface="ＭＳ Ｐゴシック" pitchFamily="50" charset="-128"/>
                <a:cs typeface="Arial" pitchFamily="34" charset="0"/>
              </a:rPr>
              <a:t>↓</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13" name="円/楕円 1"/>
          <p:cNvSpPr>
            <a:spLocks noChangeArrowheads="1"/>
          </p:cNvSpPr>
          <p:nvPr/>
        </p:nvSpPr>
        <p:spPr bwMode="auto">
          <a:xfrm>
            <a:off x="7148362" y="1217951"/>
            <a:ext cx="642937" cy="515937"/>
          </a:xfrm>
          <a:prstGeom prst="ellipse">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lIns="91227" tIns="45614" rIns="91227" bIns="45614" anchor="ctr"/>
          <a:lstStyle/>
          <a:p>
            <a:pPr defTabSz="456135"/>
            <a:endParaRPr lang="en-US" dirty="0">
              <a:solidFill>
                <a:prstClr val="black"/>
              </a:solidFill>
              <a:latin typeface="Calibri"/>
              <a:ea typeface="ＭＳ Ｐゴシック" pitchFamily="50" charset="-128"/>
            </a:endParaRPr>
          </a:p>
        </p:txBody>
      </p:sp>
      <p:sp>
        <p:nvSpPr>
          <p:cNvPr id="14" name="円/楕円 31"/>
          <p:cNvSpPr>
            <a:spLocks noChangeArrowheads="1"/>
          </p:cNvSpPr>
          <p:nvPr/>
        </p:nvSpPr>
        <p:spPr bwMode="auto">
          <a:xfrm>
            <a:off x="7783454" y="1210101"/>
            <a:ext cx="642938" cy="515937"/>
          </a:xfrm>
          <a:prstGeom prst="ellipse">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lIns="91227" tIns="45614" rIns="91227" bIns="45614" anchor="ctr"/>
          <a:lstStyle/>
          <a:p>
            <a:pPr defTabSz="456135"/>
            <a:endParaRPr lang="en-US" dirty="0">
              <a:solidFill>
                <a:prstClr val="black"/>
              </a:solidFill>
              <a:latin typeface="Calibri"/>
              <a:ea typeface="ＭＳ Ｐゴシック" pitchFamily="50" charset="-128"/>
            </a:endParaRPr>
          </a:p>
        </p:txBody>
      </p:sp>
      <p:cxnSp>
        <p:nvCxnSpPr>
          <p:cNvPr id="15" name="直線矢印コネクタ 3"/>
          <p:cNvCxnSpPr>
            <a:cxnSpLocks noChangeShapeType="1"/>
          </p:cNvCxnSpPr>
          <p:nvPr/>
        </p:nvCxnSpPr>
        <p:spPr bwMode="auto">
          <a:xfrm>
            <a:off x="8107164" y="1681537"/>
            <a:ext cx="41474" cy="748132"/>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16" name="直線矢印コネクタ 34"/>
          <p:cNvCxnSpPr>
            <a:cxnSpLocks noChangeShapeType="1"/>
          </p:cNvCxnSpPr>
          <p:nvPr/>
        </p:nvCxnSpPr>
        <p:spPr bwMode="auto">
          <a:xfrm flipH="1" flipV="1">
            <a:off x="4012019" y="1238251"/>
            <a:ext cx="3132326" cy="272036"/>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17" name="Text Box 17"/>
          <p:cNvSpPr txBox="1">
            <a:spLocks noChangeArrowheads="1"/>
          </p:cNvSpPr>
          <p:nvPr/>
        </p:nvSpPr>
        <p:spPr bwMode="auto">
          <a:xfrm>
            <a:off x="2502637" y="4291435"/>
            <a:ext cx="1061980" cy="5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POLANO</a:t>
            </a: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BL23</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18" name="Text Box 17"/>
          <p:cNvSpPr txBox="1">
            <a:spLocks noChangeArrowheads="1"/>
          </p:cNvSpPr>
          <p:nvPr/>
        </p:nvSpPr>
        <p:spPr bwMode="auto">
          <a:xfrm>
            <a:off x="7294545" y="3577991"/>
            <a:ext cx="1177597" cy="5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a:solidFill>
                  <a:srgbClr val="FF0000"/>
                </a:solidFill>
                <a:latin typeface="Arial" pitchFamily="34" charset="0"/>
                <a:ea typeface="ＭＳ Ｐゴシック" pitchFamily="50" charset="-128"/>
                <a:cs typeface="Arial" pitchFamily="34" charset="0"/>
              </a:rPr>
              <a:t>VIN ROSE</a:t>
            </a: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BL06</a:t>
            </a:r>
          </a:p>
        </p:txBody>
      </p:sp>
      <p:pic>
        <p:nvPicPr>
          <p:cNvPr id="19" name="図 1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7339995">
            <a:off x="9588751" y="1519227"/>
            <a:ext cx="338781" cy="448444"/>
          </a:xfrm>
          <a:prstGeom prst="rect">
            <a:avLst/>
          </a:prstGeom>
        </p:spPr>
      </p:pic>
      <p:pic>
        <p:nvPicPr>
          <p:cNvPr id="20" name="Picture 3" descr="D:\CNDCS\発表\共通に使えそうなのはここに入れろ\写真\DCIM0507.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549775" y="5187950"/>
            <a:ext cx="4362450" cy="1612900"/>
          </a:xfrm>
          <a:prstGeom prst="rect">
            <a:avLst/>
          </a:prstGeom>
          <a:noFill/>
          <a:ln w="19050">
            <a:solidFill>
              <a:srgbClr val="FF9900"/>
            </a:solidFill>
            <a:miter lim="800000"/>
            <a:headEnd/>
            <a:tailEnd/>
          </a:ln>
        </p:spPr>
      </p:pic>
      <p:sp>
        <p:nvSpPr>
          <p:cNvPr id="21" name="Text Box 18"/>
          <p:cNvSpPr txBox="1">
            <a:spLocks noChangeArrowheads="1"/>
          </p:cNvSpPr>
          <p:nvPr/>
        </p:nvSpPr>
        <p:spPr bwMode="auto">
          <a:xfrm>
            <a:off x="7884702" y="5287213"/>
            <a:ext cx="1083385"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S-HRPD</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BL08</a:t>
            </a:r>
          </a:p>
        </p:txBody>
      </p:sp>
      <p:sp>
        <p:nvSpPr>
          <p:cNvPr id="22" name="Text Box 19"/>
          <p:cNvSpPr txBox="1">
            <a:spLocks noChangeArrowheads="1"/>
          </p:cNvSpPr>
          <p:nvPr/>
        </p:nvSpPr>
        <p:spPr bwMode="auto">
          <a:xfrm>
            <a:off x="6026399" y="5303088"/>
            <a:ext cx="906015"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SPICA</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BL09</a:t>
            </a:r>
          </a:p>
        </p:txBody>
      </p:sp>
      <p:pic>
        <p:nvPicPr>
          <p:cNvPr id="23" name="Picture 9" descr="IMG_2823"/>
          <p:cNvPicPr>
            <a:picLocks noChangeAspect="1" noChangeArrowheads="1"/>
          </p:cNvPicPr>
          <p:nvPr/>
        </p:nvPicPr>
        <p:blipFill>
          <a:blip r:embed="rId8"/>
          <a:srcRect/>
          <a:stretch>
            <a:fillRect/>
          </a:stretch>
        </p:blipFill>
        <p:spPr bwMode="auto">
          <a:xfrm>
            <a:off x="7966077" y="5976944"/>
            <a:ext cx="1146175" cy="860425"/>
          </a:xfrm>
          <a:prstGeom prst="rect">
            <a:avLst/>
          </a:prstGeom>
          <a:noFill/>
          <a:ln w="19050">
            <a:solidFill>
              <a:srgbClr val="FF9900"/>
            </a:solidFill>
            <a:miter lim="800000"/>
            <a:headEnd/>
            <a:tailEnd/>
          </a:ln>
        </p:spPr>
      </p:pic>
      <p:sp>
        <p:nvSpPr>
          <p:cNvPr id="29" name="Text Box 22"/>
          <p:cNvSpPr txBox="1">
            <a:spLocks noChangeArrowheads="1"/>
          </p:cNvSpPr>
          <p:nvPr/>
        </p:nvSpPr>
        <p:spPr bwMode="auto">
          <a:xfrm>
            <a:off x="1731064" y="1387382"/>
            <a:ext cx="1052821"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TAIKAN</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BL15</a:t>
            </a:r>
          </a:p>
        </p:txBody>
      </p:sp>
      <p:sp>
        <p:nvSpPr>
          <p:cNvPr id="30" name="Text Box 23"/>
          <p:cNvSpPr txBox="1">
            <a:spLocks noChangeArrowheads="1"/>
          </p:cNvSpPr>
          <p:nvPr/>
        </p:nvSpPr>
        <p:spPr bwMode="auto">
          <a:xfrm>
            <a:off x="2619644" y="1723662"/>
            <a:ext cx="906015"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SOFIA</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BL16</a:t>
            </a:r>
          </a:p>
        </p:txBody>
      </p:sp>
      <p:sp>
        <p:nvSpPr>
          <p:cNvPr id="31" name="Text Box 24"/>
          <p:cNvSpPr txBox="1">
            <a:spLocks noChangeArrowheads="1"/>
          </p:cNvSpPr>
          <p:nvPr/>
        </p:nvSpPr>
        <p:spPr bwMode="auto">
          <a:xfrm>
            <a:off x="-63673" y="2429713"/>
            <a:ext cx="1302758"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iMATERIA</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BL20</a:t>
            </a:r>
          </a:p>
        </p:txBody>
      </p:sp>
      <p:sp>
        <p:nvSpPr>
          <p:cNvPr id="32" name="Text Box 25"/>
          <p:cNvSpPr txBox="1">
            <a:spLocks noChangeArrowheads="1"/>
          </p:cNvSpPr>
          <p:nvPr/>
        </p:nvSpPr>
        <p:spPr bwMode="auto">
          <a:xfrm>
            <a:off x="1838128" y="2773362"/>
            <a:ext cx="838691" cy="553998"/>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NOVA</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BL21</a:t>
            </a:r>
          </a:p>
        </p:txBody>
      </p:sp>
      <p:sp>
        <p:nvSpPr>
          <p:cNvPr id="33" name="Text Box 23"/>
          <p:cNvSpPr txBox="1">
            <a:spLocks noChangeArrowheads="1"/>
          </p:cNvSpPr>
          <p:nvPr/>
        </p:nvSpPr>
        <p:spPr bwMode="auto">
          <a:xfrm>
            <a:off x="907528" y="1976655"/>
            <a:ext cx="1356859"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SHARAKU</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BL17</a:t>
            </a:r>
          </a:p>
        </p:txBody>
      </p:sp>
      <p:sp>
        <p:nvSpPr>
          <p:cNvPr id="34" name="Text Box 17"/>
          <p:cNvSpPr txBox="1">
            <a:spLocks noChangeArrowheads="1"/>
          </p:cNvSpPr>
          <p:nvPr/>
        </p:nvSpPr>
        <p:spPr bwMode="auto">
          <a:xfrm>
            <a:off x="1870992" y="3349656"/>
            <a:ext cx="913802" cy="5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456135" eaLnBrk="1" hangingPunct="1"/>
            <a:r>
              <a:rPr lang="en-US" altLang="ja-JP" b="1" dirty="0" smtClean="0">
                <a:solidFill>
                  <a:srgbClr val="FF0000"/>
                </a:solidFill>
                <a:latin typeface="Arial" pitchFamily="34" charset="0"/>
                <a:ea typeface="ＭＳ Ｐゴシック" pitchFamily="50" charset="-128"/>
                <a:cs typeface="Arial" pitchFamily="34" charset="0"/>
              </a:rPr>
              <a:t>RADEN</a:t>
            </a:r>
            <a:endParaRPr lang="en-US" altLang="ja-JP" b="1" dirty="0">
              <a:solidFill>
                <a:srgbClr val="FF0000"/>
              </a:solidFill>
              <a:latin typeface="Arial" pitchFamily="34" charset="0"/>
              <a:ea typeface="ＭＳ Ｐゴシック" pitchFamily="50" charset="-128"/>
              <a:cs typeface="Arial" pitchFamily="34" charset="0"/>
            </a:endParaRPr>
          </a:p>
          <a:p>
            <a:pPr algn="ctr" defTabSz="456135" eaLnBrk="1" hangingPunct="1"/>
            <a:r>
              <a:rPr lang="en-US" altLang="ja-JP" sz="1200" b="1" dirty="0">
                <a:solidFill>
                  <a:srgbClr val="FF0000"/>
                </a:solidFill>
                <a:latin typeface="Arial" pitchFamily="34" charset="0"/>
                <a:ea typeface="ＭＳ Ｐゴシック" pitchFamily="50" charset="-128"/>
                <a:cs typeface="Arial" pitchFamily="34" charset="0"/>
              </a:rPr>
              <a:t>BL22</a:t>
            </a:r>
            <a:endParaRPr lang="en-US" altLang="ja-JP" b="1" dirty="0">
              <a:solidFill>
                <a:srgbClr val="FF0000"/>
              </a:solidFill>
              <a:latin typeface="Arial" pitchFamily="34" charset="0"/>
              <a:ea typeface="ＭＳ Ｐゴシック" pitchFamily="50" charset="-128"/>
              <a:cs typeface="Arial" pitchFamily="34" charset="0"/>
            </a:endParaRPr>
          </a:p>
        </p:txBody>
      </p:sp>
      <p:sp>
        <p:nvSpPr>
          <p:cNvPr id="35" name="Text Box 11"/>
          <p:cNvSpPr txBox="1">
            <a:spLocks noChangeArrowheads="1"/>
          </p:cNvSpPr>
          <p:nvPr/>
        </p:nvSpPr>
        <p:spPr bwMode="auto">
          <a:xfrm>
            <a:off x="7884825" y="2593226"/>
            <a:ext cx="1122420"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PLANET</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BL11</a:t>
            </a:r>
          </a:p>
        </p:txBody>
      </p:sp>
      <p:sp>
        <p:nvSpPr>
          <p:cNvPr id="36" name="Text Box 12"/>
          <p:cNvSpPr txBox="1">
            <a:spLocks noChangeArrowheads="1"/>
          </p:cNvSpPr>
          <p:nvPr/>
        </p:nvSpPr>
        <p:spPr bwMode="auto">
          <a:xfrm>
            <a:off x="6434191" y="2682792"/>
            <a:ext cx="1226590"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NOBORU</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BL10</a:t>
            </a:r>
          </a:p>
        </p:txBody>
      </p:sp>
      <p:sp>
        <p:nvSpPr>
          <p:cNvPr id="37" name="Text Box 14"/>
          <p:cNvSpPr txBox="1">
            <a:spLocks noChangeArrowheads="1"/>
          </p:cNvSpPr>
          <p:nvPr/>
        </p:nvSpPr>
        <p:spPr bwMode="auto">
          <a:xfrm>
            <a:off x="6044906" y="2947110"/>
            <a:ext cx="689609"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NOP</a:t>
            </a:r>
          </a:p>
          <a:p>
            <a:pPr algn="ctr" defTabSz="456135"/>
            <a:r>
              <a:rPr lang="en-US" altLang="ja-JP" sz="1200" b="1" dirty="0">
                <a:solidFill>
                  <a:srgbClr val="FF0000"/>
                </a:solidFill>
                <a:latin typeface="Arial" charset="0"/>
                <a:ea typeface="ＭＳ Ｐゴシック" charset="-128"/>
              </a:rPr>
              <a:t>BL05</a:t>
            </a:r>
          </a:p>
        </p:txBody>
      </p:sp>
      <p:sp>
        <p:nvSpPr>
          <p:cNvPr id="38" name="Text Box 15"/>
          <p:cNvSpPr txBox="1">
            <a:spLocks noChangeArrowheads="1"/>
          </p:cNvSpPr>
          <p:nvPr/>
        </p:nvSpPr>
        <p:spPr bwMode="auto">
          <a:xfrm>
            <a:off x="6133297" y="3851862"/>
            <a:ext cx="927015"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ANNRI</a:t>
            </a:r>
          </a:p>
          <a:p>
            <a:pPr algn="ctr" defTabSz="456135"/>
            <a:r>
              <a:rPr lang="en-US" altLang="ja-JP" sz="1200" b="1" dirty="0">
                <a:solidFill>
                  <a:srgbClr val="FF0000"/>
                </a:solidFill>
                <a:latin typeface="Arial" charset="0"/>
                <a:ea typeface="ＭＳ Ｐゴシック" charset="-128"/>
              </a:rPr>
              <a:t>BL04</a:t>
            </a:r>
          </a:p>
        </p:txBody>
      </p:sp>
      <p:sp>
        <p:nvSpPr>
          <p:cNvPr id="39" name="Text Box 16"/>
          <p:cNvSpPr txBox="1">
            <a:spLocks noChangeArrowheads="1"/>
          </p:cNvSpPr>
          <p:nvPr/>
        </p:nvSpPr>
        <p:spPr bwMode="auto">
          <a:xfrm>
            <a:off x="5622223" y="4332331"/>
            <a:ext cx="640606"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iBIX</a:t>
            </a:r>
          </a:p>
          <a:p>
            <a:pPr algn="ctr" defTabSz="456135"/>
            <a:r>
              <a:rPr lang="en-US" altLang="ja-JP" sz="1200" b="1" dirty="0">
                <a:solidFill>
                  <a:srgbClr val="FF0000"/>
                </a:solidFill>
                <a:latin typeface="Arial" charset="0"/>
                <a:ea typeface="ＭＳ Ｐゴシック" charset="-128"/>
              </a:rPr>
              <a:t>BL03</a:t>
            </a:r>
          </a:p>
        </p:txBody>
      </p:sp>
      <p:sp>
        <p:nvSpPr>
          <p:cNvPr id="40" name="Rectangle 4"/>
          <p:cNvSpPr>
            <a:spLocks noGrp="1" noChangeArrowheads="1"/>
          </p:cNvSpPr>
          <p:nvPr>
            <p:ph type="title"/>
          </p:nvPr>
        </p:nvSpPr>
        <p:spPr bwMode="auto">
          <a:xfrm>
            <a:off x="-9518" y="116632"/>
            <a:ext cx="9144000" cy="580999"/>
          </a:xfrm>
          <a:prstGeom prst="rect">
            <a:avLst/>
          </a:prstGeom>
          <a:solidFill>
            <a:srgbClr val="9BBB59"/>
          </a:solidFill>
          <a:ln>
            <a:noFill/>
          </a:ln>
          <a:effectLst/>
          <a:extLst/>
        </p:spPr>
        <p:txBody>
          <a:bodyPr anchor="ctr">
            <a:normAutofit fontScale="90000"/>
          </a:bodyPr>
          <a:lstStyle/>
          <a:p>
            <a:pPr algn="ctr" fontAlgn="base">
              <a:spcBef>
                <a:spcPct val="0"/>
              </a:spcBef>
              <a:spcAft>
                <a:spcPct val="0"/>
              </a:spcAft>
            </a:pPr>
            <a:r>
              <a:rPr lang="en-US" altLang="ja-JP" sz="3600" b="1" dirty="0">
                <a:solidFill>
                  <a:schemeClr val="bg1"/>
                </a:solidFill>
                <a:latin typeface="Arial Black" pitchFamily="34" charset="0"/>
              </a:rPr>
              <a:t>Neutron Instruments at MLF </a:t>
            </a:r>
          </a:p>
        </p:txBody>
      </p:sp>
      <p:pic>
        <p:nvPicPr>
          <p:cNvPr id="41" name="図 40" descr="C:\Users\Aizawa\Desktop\BL22増設建家写真\DSCN563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36000" contrast="13000"/>
                    </a14:imgEffect>
                  </a14:imgLayer>
                </a14:imgProps>
              </a:ext>
              <a:ext uri="{28A0092B-C50C-407E-A947-70E740481C1C}">
                <a14:useLocalDpi xmlns:a14="http://schemas.microsoft.com/office/drawing/2010/main"/>
              </a:ext>
            </a:extLst>
          </a:blip>
          <a:srcRect/>
          <a:stretch>
            <a:fillRect/>
          </a:stretch>
        </p:blipFill>
        <p:spPr bwMode="auto">
          <a:xfrm>
            <a:off x="-22029" y="4180417"/>
            <a:ext cx="2471357" cy="1855788"/>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5" name="図 84"/>
          <p:cNvPicPr>
            <a:picLocks noChangeAspect="1"/>
          </p:cNvPicPr>
          <p:nvPr/>
        </p:nvPicPr>
        <p:blipFill>
          <a:blip r:embed="rId11"/>
          <a:srcRect/>
          <a:stretch>
            <a:fillRect/>
          </a:stretch>
        </p:blipFill>
        <p:spPr bwMode="auto">
          <a:xfrm>
            <a:off x="1165229" y="5614995"/>
            <a:ext cx="1647825" cy="1236663"/>
          </a:xfrm>
          <a:prstGeom prst="rect">
            <a:avLst/>
          </a:prstGeom>
          <a:noFill/>
          <a:ln w="19050">
            <a:solidFill>
              <a:srgbClr val="FF9900"/>
            </a:solidFill>
            <a:miter lim="800000"/>
            <a:headEnd/>
            <a:tailEnd/>
          </a:ln>
        </p:spPr>
      </p:pic>
      <p:pic>
        <p:nvPicPr>
          <p:cNvPr id="26" name="Picture 4" descr="D:\CNDCS\発表\共通に使えそうなのはここに入れろ\写真\DCIM0513.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532063" y="5730876"/>
            <a:ext cx="1822450" cy="1276350"/>
          </a:xfrm>
          <a:prstGeom prst="rect">
            <a:avLst/>
          </a:prstGeom>
          <a:noFill/>
          <a:ln w="19050">
            <a:solidFill>
              <a:srgbClr val="FF9900"/>
            </a:solidFill>
            <a:miter lim="800000"/>
            <a:headEnd/>
            <a:tailEnd/>
          </a:ln>
        </p:spPr>
      </p:pic>
      <p:sp>
        <p:nvSpPr>
          <p:cNvPr id="27" name="Text Box 20"/>
          <p:cNvSpPr txBox="1">
            <a:spLocks noChangeArrowheads="1"/>
          </p:cNvSpPr>
          <p:nvPr/>
        </p:nvSpPr>
        <p:spPr bwMode="auto">
          <a:xfrm>
            <a:off x="2452244" y="5730921"/>
            <a:ext cx="1078806"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TAKUMI</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BL19</a:t>
            </a:r>
          </a:p>
        </p:txBody>
      </p:sp>
      <p:sp>
        <p:nvSpPr>
          <p:cNvPr id="28" name="Text Box 20"/>
          <p:cNvSpPr txBox="1">
            <a:spLocks noChangeArrowheads="1"/>
          </p:cNvSpPr>
          <p:nvPr/>
        </p:nvSpPr>
        <p:spPr bwMode="auto">
          <a:xfrm>
            <a:off x="1082830" y="5573758"/>
            <a:ext cx="966394" cy="557603"/>
          </a:xfrm>
          <a:prstGeom prst="rect">
            <a:avLst/>
          </a:prstGeom>
          <a:noFill/>
          <a:ln w="9525">
            <a:noFill/>
            <a:miter lim="800000"/>
            <a:headEnd/>
            <a:tailEnd/>
          </a:ln>
        </p:spPr>
        <p:txBody>
          <a:bodyPr wrap="none" lIns="91227" tIns="45614" rIns="91227" bIns="45614">
            <a:spAutoFit/>
          </a:bodyPr>
          <a:lstStyle/>
          <a:p>
            <a:pPr algn="ctr" defTabSz="456135"/>
            <a:r>
              <a:rPr lang="en-US" altLang="ja-JP" b="1" dirty="0">
                <a:solidFill>
                  <a:srgbClr val="FF0000"/>
                </a:solidFill>
                <a:latin typeface="Arial" charset="0"/>
                <a:ea typeface="ＭＳ Ｐゴシック" charset="-128"/>
              </a:rPr>
              <a:t>SENJU</a:t>
            </a:r>
            <a:endParaRPr lang="en-US" altLang="ja-JP" sz="1200" b="1" dirty="0">
              <a:solidFill>
                <a:srgbClr val="FF0000"/>
              </a:solidFill>
              <a:latin typeface="Arial" charset="0"/>
              <a:ea typeface="ＭＳ Ｐゴシック" charset="-128"/>
            </a:endParaRPr>
          </a:p>
          <a:p>
            <a:pPr algn="ctr" defTabSz="456135"/>
            <a:r>
              <a:rPr lang="en-US" altLang="ja-JP" sz="1200" b="1" dirty="0">
                <a:solidFill>
                  <a:srgbClr val="FF0000"/>
                </a:solidFill>
                <a:latin typeface="Arial" charset="0"/>
                <a:ea typeface="ＭＳ Ｐゴシック" charset="-128"/>
              </a:rPr>
              <a:t>BL18</a:t>
            </a:r>
          </a:p>
        </p:txBody>
      </p:sp>
      <p:sp>
        <p:nvSpPr>
          <p:cNvPr id="2" name="テキスト ボックス 1"/>
          <p:cNvSpPr txBox="1"/>
          <p:nvPr/>
        </p:nvSpPr>
        <p:spPr>
          <a:xfrm>
            <a:off x="99816" y="6284876"/>
            <a:ext cx="1889498"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 by T. </a:t>
            </a:r>
            <a:r>
              <a:rPr kumimoji="1" lang="en-US" altLang="ja-JP" dirty="0" err="1" smtClean="0"/>
              <a:t>Kanaya</a:t>
            </a:r>
            <a:endParaRPr kumimoji="1" lang="ja-JP" altLang="en-US" dirty="0"/>
          </a:p>
        </p:txBody>
      </p:sp>
    </p:spTree>
    <p:extLst>
      <p:ext uri="{BB962C8B-B14F-4D97-AF65-F5344CB8AC3E}">
        <p14:creationId xmlns:p14="http://schemas.microsoft.com/office/powerpoint/2010/main" val="3474247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descr="daikan_front02.jpg"/>
          <p:cNvPicPr>
            <a:picLocks noChangeAspect="1"/>
          </p:cNvPicPr>
          <p:nvPr/>
        </p:nvPicPr>
        <p:blipFill rotWithShape="1">
          <a:blip r:embed="rId3" cstate="print">
            <a:extLst>
              <a:ext uri="{28A0092B-C50C-407E-A947-70E740481C1C}">
                <a14:useLocalDpi xmlns:a14="http://schemas.microsoft.com/office/drawing/2010/main" val="0"/>
              </a:ext>
            </a:extLst>
          </a:blip>
          <a:srcRect l="801" t="7120" r="11745"/>
          <a:stretch/>
        </p:blipFill>
        <p:spPr>
          <a:xfrm>
            <a:off x="41374" y="1052736"/>
            <a:ext cx="2802434" cy="2232248"/>
          </a:xfrm>
          <a:prstGeom prst="rect">
            <a:avLst/>
          </a:prstGeom>
        </p:spPr>
      </p:pic>
      <p:grpSp>
        <p:nvGrpSpPr>
          <p:cNvPr id="2" name="グループ化 1"/>
          <p:cNvGrpSpPr/>
          <p:nvPr/>
        </p:nvGrpSpPr>
        <p:grpSpPr>
          <a:xfrm>
            <a:off x="3995959" y="2898000"/>
            <a:ext cx="5170607" cy="3960000"/>
            <a:chOff x="3995936" y="2898000"/>
            <a:chExt cx="5170607" cy="3960000"/>
          </a:xfrm>
        </p:grpSpPr>
        <p:pic>
          <p:nvPicPr>
            <p:cNvPr id="58" name="図 57"/>
            <p:cNvPicPr>
              <a:picLocks noChangeAspect="1"/>
            </p:cNvPicPr>
            <p:nvPr/>
          </p:nvPicPr>
          <p:blipFill>
            <a:blip r:embed="rId4" cstate="print"/>
            <a:stretch>
              <a:fillRect/>
            </a:stretch>
          </p:blipFill>
          <p:spPr>
            <a:xfrm>
              <a:off x="3995936" y="2898000"/>
              <a:ext cx="5170607" cy="3960000"/>
            </a:xfrm>
            <a:prstGeom prst="rect">
              <a:avLst/>
            </a:prstGeom>
          </p:spPr>
        </p:pic>
        <p:cxnSp>
          <p:nvCxnSpPr>
            <p:cNvPr id="5" name="直線矢印コネクタ 4"/>
            <p:cNvCxnSpPr/>
            <p:nvPr/>
          </p:nvCxnSpPr>
          <p:spPr>
            <a:xfrm>
              <a:off x="5259407" y="5537994"/>
              <a:ext cx="2336929" cy="0"/>
            </a:xfrm>
            <a:prstGeom prst="straightConnector1">
              <a:avLst/>
            </a:prstGeom>
            <a:ln w="127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5133974" y="4941168"/>
              <a:ext cx="1872629" cy="584775"/>
            </a:xfrm>
            <a:prstGeom prst="rect">
              <a:avLst/>
            </a:prstGeom>
            <a:noFill/>
          </p:spPr>
          <p:txBody>
            <a:bodyPr wrap="none" rtlCol="0">
              <a:spAutoFit/>
            </a:bodyPr>
            <a:lstStyle/>
            <a:p>
              <a:pPr defTabSz="456055"/>
              <a:r>
                <a:rPr lang="en-US" altLang="ja-JP" dirty="0">
                  <a:solidFill>
                    <a:srgbClr val="FF0000"/>
                  </a:solidFill>
                  <a:latin typeface="Calibri"/>
                  <a:ea typeface="ＭＳ Ｐゴシック"/>
                </a:rPr>
                <a:t>s</a:t>
              </a:r>
              <a:r>
                <a:rPr lang="en-US" altLang="ja-JP" dirty="0" smtClean="0">
                  <a:solidFill>
                    <a:srgbClr val="FF0000"/>
                  </a:solidFill>
                  <a:latin typeface="Calibri"/>
                  <a:ea typeface="ＭＳ Ｐゴシック"/>
                </a:rPr>
                <a:t>mall - angle bank</a:t>
              </a:r>
            </a:p>
            <a:p>
              <a:pPr defTabSz="456055"/>
              <a:r>
                <a:rPr lang="en-US" altLang="ja-JP" sz="1400" dirty="0">
                  <a:solidFill>
                    <a:srgbClr val="FF0000"/>
                  </a:solidFill>
                  <a:latin typeface="Calibri"/>
                  <a:ea typeface="ＭＳ Ｐゴシック"/>
                </a:rPr>
                <a:t>(Semi Macro </a:t>
              </a:r>
              <a:r>
                <a:rPr lang="en-US" altLang="ja-JP" sz="1400" dirty="0" err="1">
                  <a:solidFill>
                    <a:srgbClr val="FF0000"/>
                  </a:solidFill>
                  <a:latin typeface="Calibri"/>
                  <a:ea typeface="ＭＳ Ｐゴシック"/>
                </a:rPr>
                <a:t>strct</a:t>
              </a:r>
              <a:r>
                <a:rPr lang="en-US" altLang="ja-JP" sz="1400" dirty="0">
                  <a:solidFill>
                    <a:srgbClr val="FF0000"/>
                  </a:solidFill>
                  <a:latin typeface="Calibri"/>
                  <a:ea typeface="ＭＳ Ｐゴシック"/>
                </a:rPr>
                <a:t>)</a:t>
              </a:r>
              <a:endParaRPr lang="ja-JP" altLang="en-US" sz="1400" dirty="0">
                <a:solidFill>
                  <a:srgbClr val="FF0000"/>
                </a:solidFill>
                <a:latin typeface="Calibri"/>
                <a:ea typeface="ＭＳ Ｐゴシック"/>
              </a:endParaRPr>
            </a:p>
          </p:txBody>
        </p:sp>
        <p:cxnSp>
          <p:nvCxnSpPr>
            <p:cNvPr id="8" name="直線矢印コネクタ 7"/>
            <p:cNvCxnSpPr/>
            <p:nvPr/>
          </p:nvCxnSpPr>
          <p:spPr>
            <a:xfrm>
              <a:off x="6787912" y="5733256"/>
              <a:ext cx="1096456" cy="0"/>
            </a:xfrm>
            <a:prstGeom prst="straightConnector1">
              <a:avLst/>
            </a:prstGeom>
            <a:ln w="12700" cmpd="sng">
              <a:solidFill>
                <a:srgbClr val="00804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5652120" y="5463723"/>
              <a:ext cx="865642" cy="800219"/>
            </a:xfrm>
            <a:prstGeom prst="rect">
              <a:avLst/>
            </a:prstGeom>
            <a:noFill/>
            <a:ln>
              <a:noFill/>
            </a:ln>
          </p:spPr>
          <p:txBody>
            <a:bodyPr wrap="none" rtlCol="0">
              <a:spAutoFit/>
            </a:bodyPr>
            <a:lstStyle/>
            <a:p>
              <a:pPr defTabSz="456055"/>
              <a:r>
                <a:rPr lang="en-US" altLang="ja-JP" dirty="0" smtClean="0">
                  <a:solidFill>
                    <a:srgbClr val="008040"/>
                  </a:solidFill>
                  <a:latin typeface="Calibri"/>
                  <a:ea typeface="ＭＳ Ｐゴシック"/>
                </a:rPr>
                <a:t>Middle</a:t>
              </a:r>
            </a:p>
            <a:p>
              <a:pPr defTabSz="456055"/>
              <a:r>
                <a:rPr lang="en-US" altLang="ja-JP" sz="1400" dirty="0">
                  <a:solidFill>
                    <a:srgbClr val="008040"/>
                  </a:solidFill>
                  <a:latin typeface="Calibri"/>
                  <a:ea typeface="ＭＳ Ｐゴシック"/>
                </a:rPr>
                <a:t>(</a:t>
              </a:r>
              <a:r>
                <a:rPr lang="en-US" altLang="ja-JP" sz="1400" dirty="0" err="1">
                  <a:solidFill>
                    <a:srgbClr val="008040"/>
                  </a:solidFill>
                  <a:latin typeface="Calibri"/>
                  <a:ea typeface="ＭＳ Ｐゴシック"/>
                </a:rPr>
                <a:t>intermid</a:t>
              </a:r>
              <a:r>
                <a:rPr lang="en-US" altLang="ja-JP" sz="1400" dirty="0">
                  <a:solidFill>
                    <a:srgbClr val="008040"/>
                  </a:solidFill>
                  <a:latin typeface="Calibri"/>
                  <a:ea typeface="ＭＳ Ｐゴシック"/>
                </a:rPr>
                <a:t> </a:t>
              </a:r>
            </a:p>
            <a:p>
              <a:pPr defTabSz="456055"/>
              <a:r>
                <a:rPr lang="en-US" altLang="ja-JP" sz="1400" dirty="0" err="1">
                  <a:solidFill>
                    <a:srgbClr val="008040"/>
                  </a:solidFill>
                  <a:latin typeface="Calibri"/>
                  <a:ea typeface="ＭＳ Ｐゴシック"/>
                </a:rPr>
                <a:t>strct</a:t>
              </a:r>
              <a:r>
                <a:rPr lang="en-US" altLang="ja-JP" sz="1400" dirty="0">
                  <a:solidFill>
                    <a:srgbClr val="008040"/>
                  </a:solidFill>
                  <a:latin typeface="Calibri"/>
                  <a:ea typeface="ＭＳ Ｐゴシック"/>
                </a:rPr>
                <a:t>) </a:t>
              </a:r>
              <a:endParaRPr lang="ja-JP" altLang="en-US" sz="1400" dirty="0">
                <a:solidFill>
                  <a:srgbClr val="008040"/>
                </a:solidFill>
                <a:latin typeface="Calibri"/>
                <a:ea typeface="ＭＳ Ｐゴシック"/>
              </a:endParaRPr>
            </a:p>
          </p:txBody>
        </p:sp>
        <p:cxnSp>
          <p:nvCxnSpPr>
            <p:cNvPr id="11" name="直線矢印コネクタ 10"/>
            <p:cNvCxnSpPr/>
            <p:nvPr/>
          </p:nvCxnSpPr>
          <p:spPr>
            <a:xfrm>
              <a:off x="7096275" y="5895943"/>
              <a:ext cx="1076125" cy="0"/>
            </a:xfrm>
            <a:prstGeom prst="straightConnector1">
              <a:avLst/>
            </a:prstGeom>
            <a:ln w="12700" cmpd="sng">
              <a:solidFill>
                <a:srgbClr val="00FF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6532414" y="5659805"/>
              <a:ext cx="1643399" cy="369332"/>
            </a:xfrm>
            <a:prstGeom prst="rect">
              <a:avLst/>
            </a:prstGeom>
            <a:noFill/>
            <a:ln>
              <a:noFill/>
            </a:ln>
          </p:spPr>
          <p:txBody>
            <a:bodyPr wrap="none" rtlCol="0">
              <a:spAutoFit/>
            </a:bodyPr>
            <a:lstStyle/>
            <a:p>
              <a:pPr defTabSz="456055"/>
              <a:r>
                <a:rPr lang="en-US" altLang="ja-JP" dirty="0" smtClean="0">
                  <a:solidFill>
                    <a:srgbClr val="00FFFF"/>
                  </a:solidFill>
                  <a:latin typeface="Calibri"/>
                  <a:ea typeface="ＭＳ Ｐゴシック"/>
                </a:rPr>
                <a:t>High </a:t>
              </a:r>
              <a:r>
                <a:rPr lang="en-US" altLang="ja-JP" sz="1400" dirty="0">
                  <a:solidFill>
                    <a:srgbClr val="00FFFF"/>
                  </a:solidFill>
                  <a:latin typeface="Calibri"/>
                  <a:ea typeface="ＭＳ Ｐゴシック"/>
                </a:rPr>
                <a:t>(atomic </a:t>
              </a:r>
              <a:r>
                <a:rPr lang="en-US" altLang="ja-JP" sz="1400" dirty="0" err="1">
                  <a:solidFill>
                    <a:srgbClr val="00FFFF"/>
                  </a:solidFill>
                  <a:latin typeface="Calibri"/>
                  <a:ea typeface="ＭＳ Ｐゴシック"/>
                </a:rPr>
                <a:t>strct</a:t>
              </a:r>
              <a:r>
                <a:rPr lang="en-US" altLang="ja-JP" sz="1400" dirty="0">
                  <a:solidFill>
                    <a:srgbClr val="00FFFF"/>
                  </a:solidFill>
                  <a:latin typeface="Calibri"/>
                  <a:ea typeface="ＭＳ Ｐゴシック"/>
                </a:rPr>
                <a:t>)</a:t>
              </a:r>
              <a:endParaRPr lang="ja-JP" altLang="en-US" dirty="0">
                <a:solidFill>
                  <a:srgbClr val="69D64D"/>
                </a:solidFill>
                <a:latin typeface="Calibri"/>
                <a:ea typeface="ＭＳ Ｐゴシック"/>
              </a:endParaRPr>
            </a:p>
          </p:txBody>
        </p:sp>
        <p:cxnSp>
          <p:nvCxnSpPr>
            <p:cNvPr id="13" name="直線矢印コネクタ 12"/>
            <p:cNvCxnSpPr/>
            <p:nvPr/>
          </p:nvCxnSpPr>
          <p:spPr>
            <a:xfrm>
              <a:off x="7668344" y="6056486"/>
              <a:ext cx="1073848" cy="0"/>
            </a:xfrm>
            <a:prstGeom prst="straightConnector1">
              <a:avLst/>
            </a:prstGeom>
            <a:ln w="1270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6660232" y="5859315"/>
              <a:ext cx="1096386" cy="369332"/>
            </a:xfrm>
            <a:prstGeom prst="rect">
              <a:avLst/>
            </a:prstGeom>
            <a:noFill/>
            <a:ln>
              <a:noFill/>
            </a:ln>
          </p:spPr>
          <p:txBody>
            <a:bodyPr wrap="none" rtlCol="0">
              <a:spAutoFit/>
            </a:bodyPr>
            <a:lstStyle/>
            <a:p>
              <a:pPr defTabSz="456055"/>
              <a:r>
                <a:rPr lang="en-US" altLang="ja-JP" dirty="0" smtClean="0">
                  <a:solidFill>
                    <a:srgbClr val="0000FF"/>
                  </a:solidFill>
                  <a:latin typeface="Calibri"/>
                  <a:ea typeface="ＭＳ Ｐゴシック"/>
                </a:rPr>
                <a:t>backward</a:t>
              </a:r>
              <a:endParaRPr lang="ja-JP" altLang="en-US" dirty="0">
                <a:solidFill>
                  <a:srgbClr val="0000FF"/>
                </a:solidFill>
                <a:latin typeface="Calibri"/>
                <a:ea typeface="ＭＳ Ｐゴシック"/>
              </a:endParaRPr>
            </a:p>
          </p:txBody>
        </p:sp>
        <p:cxnSp>
          <p:nvCxnSpPr>
            <p:cNvPr id="17" name="直線コネクタ 16"/>
            <p:cNvCxnSpPr>
              <a:stCxn id="18" idx="1"/>
            </p:cNvCxnSpPr>
            <p:nvPr/>
          </p:nvCxnSpPr>
          <p:spPr>
            <a:xfrm flipH="1" flipV="1">
              <a:off x="6718587" y="3862789"/>
              <a:ext cx="360038" cy="107142"/>
            </a:xfrm>
            <a:prstGeom prst="line">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7078625" y="3646765"/>
              <a:ext cx="1944216" cy="646331"/>
            </a:xfrm>
            <a:prstGeom prst="rect">
              <a:avLst/>
            </a:prstGeom>
            <a:noFill/>
          </p:spPr>
          <p:txBody>
            <a:bodyPr wrap="square" rtlCol="0">
              <a:spAutoFit/>
            </a:bodyPr>
            <a:lstStyle/>
            <a:p>
              <a:pPr defTabSz="456055"/>
              <a:r>
                <a:rPr lang="en-US" altLang="ja-JP" sz="1200" dirty="0">
                  <a:solidFill>
                    <a:prstClr val="black"/>
                  </a:solidFill>
                  <a:latin typeface="Calibri"/>
                  <a:ea typeface="ＭＳ Ｐゴシック"/>
                </a:rPr>
                <a:t>Absolute intensity data of  Glassy Carbon calibrated by Dr. </a:t>
              </a:r>
              <a:r>
                <a:rPr lang="en-US" altLang="ja-JP" sz="1200" dirty="0" err="1">
                  <a:solidFill>
                    <a:prstClr val="black"/>
                  </a:solidFill>
                  <a:latin typeface="Calibri"/>
                  <a:ea typeface="ＭＳ Ｐゴシック"/>
                </a:rPr>
                <a:t>Ilavsky</a:t>
              </a:r>
              <a:r>
                <a:rPr lang="ja-JP" altLang="ja-JP" sz="1200" dirty="0">
                  <a:solidFill>
                    <a:prstClr val="black"/>
                  </a:solidFill>
                  <a:latin typeface="Calibri"/>
                  <a:ea typeface="ＭＳ Ｐゴシック"/>
                </a:rPr>
                <a:t> </a:t>
              </a:r>
              <a:r>
                <a:rPr lang="en-US" altLang="ja-JP" sz="1200" dirty="0">
                  <a:solidFill>
                    <a:prstClr val="black"/>
                  </a:solidFill>
                  <a:latin typeface="Calibri"/>
                  <a:ea typeface="ＭＳ Ｐゴシック"/>
                </a:rPr>
                <a:t>(APS)</a:t>
              </a:r>
              <a:endParaRPr lang="ja-JP" altLang="en-US" sz="1200" dirty="0">
                <a:solidFill>
                  <a:prstClr val="black"/>
                </a:solidFill>
                <a:latin typeface="Calibri"/>
                <a:ea typeface="ＭＳ Ｐゴシック"/>
              </a:endParaRPr>
            </a:p>
          </p:txBody>
        </p:sp>
        <p:sp>
          <p:nvSpPr>
            <p:cNvPr id="20" name="テキスト ボックス 19"/>
            <p:cNvSpPr txBox="1"/>
            <p:nvPr/>
          </p:nvSpPr>
          <p:spPr>
            <a:xfrm>
              <a:off x="6804248" y="3131676"/>
              <a:ext cx="1509473" cy="369332"/>
            </a:xfrm>
            <a:prstGeom prst="rect">
              <a:avLst/>
            </a:prstGeom>
            <a:solidFill>
              <a:schemeClr val="bg1"/>
            </a:solidFill>
          </p:spPr>
          <p:txBody>
            <a:bodyPr wrap="none" rtlCol="0">
              <a:spAutoFit/>
            </a:bodyPr>
            <a:lstStyle/>
            <a:p>
              <a:pPr defTabSz="456055"/>
              <a:r>
                <a:rPr lang="en-US" altLang="ja-JP" dirty="0" smtClean="0">
                  <a:solidFill>
                    <a:prstClr val="black"/>
                  </a:solidFill>
                  <a:latin typeface="Calibri"/>
                  <a:ea typeface="ＭＳ Ｐゴシック"/>
                </a:rPr>
                <a:t>Glassy Carbon</a:t>
              </a:r>
              <a:endParaRPr lang="ja-JP" altLang="en-US" dirty="0">
                <a:solidFill>
                  <a:prstClr val="black"/>
                </a:solidFill>
                <a:latin typeface="Calibri"/>
                <a:ea typeface="ＭＳ Ｐゴシック"/>
              </a:endParaRPr>
            </a:p>
          </p:txBody>
        </p:sp>
      </p:grpSp>
      <p:grpSp>
        <p:nvGrpSpPr>
          <p:cNvPr id="6" name="図形グループ 51"/>
          <p:cNvGrpSpPr>
            <a:grpSpLocks noChangeAspect="1"/>
          </p:cNvGrpSpPr>
          <p:nvPr/>
        </p:nvGrpSpPr>
        <p:grpSpPr>
          <a:xfrm>
            <a:off x="3374516" y="476672"/>
            <a:ext cx="5436318" cy="2544525"/>
            <a:chOff x="-355689" y="85276"/>
            <a:chExt cx="7143791" cy="3343724"/>
          </a:xfrm>
        </p:grpSpPr>
        <p:pic>
          <p:nvPicPr>
            <p:cNvPr id="25" name="図 24" descr="BL15側面図20140904_白黒対応1_モニタ付き2.pdf"/>
            <p:cNvPicPr>
              <a:picLocks noChangeAspect="1"/>
            </p:cNvPicPr>
            <p:nvPr/>
          </p:nvPicPr>
          <p:blipFill rotWithShape="1">
            <a:blip r:embed="rId5" cstate="print">
              <a:extLst>
                <a:ext uri="{28A0092B-C50C-407E-A947-70E740481C1C}">
                  <a14:useLocalDpi xmlns:a14="http://schemas.microsoft.com/office/drawing/2010/main" val="0"/>
                </a:ext>
              </a:extLst>
            </a:blip>
            <a:srcRect l="2619" t="30318" r="6748" b="34262"/>
            <a:stretch/>
          </p:blipFill>
          <p:spPr>
            <a:xfrm>
              <a:off x="467544" y="85276"/>
              <a:ext cx="6048672" cy="3343724"/>
            </a:xfrm>
            <a:prstGeom prst="rect">
              <a:avLst/>
            </a:prstGeom>
          </p:spPr>
        </p:pic>
        <p:sp>
          <p:nvSpPr>
            <p:cNvPr id="27" name="テキスト ボックス 26"/>
            <p:cNvSpPr txBox="1"/>
            <p:nvPr/>
          </p:nvSpPr>
          <p:spPr>
            <a:xfrm>
              <a:off x="2861168" y="661652"/>
              <a:ext cx="2264892" cy="364000"/>
            </a:xfrm>
            <a:prstGeom prst="rect">
              <a:avLst/>
            </a:prstGeom>
            <a:solidFill>
              <a:schemeClr val="bg1"/>
            </a:solidFill>
            <a:ln>
              <a:solidFill>
                <a:srgbClr val="69D64D"/>
              </a:solidFill>
            </a:ln>
          </p:spPr>
          <p:txBody>
            <a:bodyPr wrap="none" rtlCol="0">
              <a:spAutoFit/>
            </a:bodyPr>
            <a:lstStyle>
              <a:defPPr>
                <a:defRPr lang="ja-JP"/>
              </a:defPPr>
              <a:lvl1pPr algn="ctr">
                <a:lnSpc>
                  <a:spcPct val="70000"/>
                </a:lnSpc>
                <a:defRPr sz="1600"/>
              </a:lvl1pPr>
            </a:lstStyle>
            <a:p>
              <a:pPr defTabSz="456055"/>
              <a:r>
                <a:rPr lang="en-US" altLang="ja-JP" dirty="0" smtClean="0">
                  <a:solidFill>
                    <a:srgbClr val="008040"/>
                  </a:solidFill>
                  <a:latin typeface="Times New Roman"/>
                  <a:ea typeface="ＭＳ Ｐゴシック"/>
                  <a:cs typeface="Times New Roman"/>
                </a:rPr>
                <a:t>middle-angle </a:t>
              </a:r>
              <a:r>
                <a:rPr lang="en-US" altLang="ja-JP" dirty="0">
                  <a:solidFill>
                    <a:srgbClr val="008040"/>
                  </a:solidFill>
                  <a:latin typeface="Times New Roman"/>
                  <a:ea typeface="ＭＳ Ｐゴシック"/>
                  <a:cs typeface="Times New Roman"/>
                </a:rPr>
                <a:t>bank</a:t>
              </a:r>
              <a:endParaRPr lang="ja-JP" altLang="en-US" dirty="0">
                <a:solidFill>
                  <a:srgbClr val="008040"/>
                </a:solidFill>
                <a:latin typeface="Times New Roman"/>
                <a:ea typeface="ＭＳ Ｐゴシック"/>
                <a:cs typeface="Times New Roman"/>
              </a:endParaRPr>
            </a:p>
          </p:txBody>
        </p:sp>
        <p:sp>
          <p:nvSpPr>
            <p:cNvPr id="28" name="テキスト ボックス 27"/>
            <p:cNvSpPr txBox="1"/>
            <p:nvPr/>
          </p:nvSpPr>
          <p:spPr>
            <a:xfrm>
              <a:off x="4691728" y="753724"/>
              <a:ext cx="2096374" cy="364000"/>
            </a:xfrm>
            <a:prstGeom prst="rect">
              <a:avLst/>
            </a:prstGeom>
            <a:solidFill>
              <a:schemeClr val="bg1"/>
            </a:solidFill>
            <a:ln>
              <a:solidFill>
                <a:srgbClr val="FF0000"/>
              </a:solidFill>
            </a:ln>
          </p:spPr>
          <p:txBody>
            <a:bodyPr wrap="none" rtlCol="0">
              <a:spAutoFit/>
            </a:bodyPr>
            <a:lstStyle>
              <a:defPPr>
                <a:defRPr lang="ja-JP"/>
              </a:defPPr>
              <a:lvl1pPr algn="ctr">
                <a:lnSpc>
                  <a:spcPct val="70000"/>
                </a:lnSpc>
                <a:defRPr sz="1600"/>
              </a:lvl1pPr>
            </a:lstStyle>
            <a:p>
              <a:pPr defTabSz="456055"/>
              <a:r>
                <a:rPr lang="en-US" altLang="ja-JP" dirty="0" smtClean="0">
                  <a:solidFill>
                    <a:srgbClr val="FF0000"/>
                  </a:solidFill>
                  <a:latin typeface="Times New Roman"/>
                  <a:ea typeface="ＭＳ Ｐゴシック"/>
                  <a:cs typeface="Times New Roman"/>
                </a:rPr>
                <a:t>small-angle </a:t>
              </a:r>
              <a:r>
                <a:rPr lang="en-US" altLang="ja-JP" dirty="0">
                  <a:solidFill>
                    <a:srgbClr val="FF0000"/>
                  </a:solidFill>
                  <a:latin typeface="Times New Roman"/>
                  <a:ea typeface="ＭＳ Ｐゴシック"/>
                  <a:cs typeface="Times New Roman"/>
                </a:rPr>
                <a:t>bank</a:t>
              </a:r>
              <a:endParaRPr lang="ja-JP" altLang="en-US" dirty="0">
                <a:solidFill>
                  <a:srgbClr val="FF0000"/>
                </a:solidFill>
                <a:latin typeface="Times New Roman"/>
                <a:ea typeface="ＭＳ Ｐゴシック"/>
                <a:cs typeface="Times New Roman"/>
              </a:endParaRPr>
            </a:p>
          </p:txBody>
        </p:sp>
        <p:cxnSp>
          <p:nvCxnSpPr>
            <p:cNvPr id="37" name="直線矢印コネクタ 36"/>
            <p:cNvCxnSpPr/>
            <p:nvPr/>
          </p:nvCxnSpPr>
          <p:spPr>
            <a:xfrm>
              <a:off x="114301" y="2087253"/>
              <a:ext cx="432000" cy="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355689" y="1782738"/>
              <a:ext cx="901470" cy="590490"/>
            </a:xfrm>
            <a:prstGeom prst="rect">
              <a:avLst/>
            </a:prstGeom>
            <a:solidFill>
              <a:schemeClr val="bg1">
                <a:alpha val="20000"/>
              </a:schemeClr>
            </a:solidFill>
            <a:ln>
              <a:noFill/>
            </a:ln>
          </p:spPr>
          <p:txBody>
            <a:bodyPr wrap="none" rtlCol="0">
              <a:spAutoFit/>
            </a:bodyPr>
            <a:lstStyle>
              <a:defPPr>
                <a:defRPr lang="ja-JP"/>
              </a:defPPr>
              <a:lvl1pPr algn="ctr">
                <a:lnSpc>
                  <a:spcPct val="70000"/>
                </a:lnSpc>
                <a:defRPr sz="1600">
                  <a:latin typeface="Times New Roman"/>
                  <a:cs typeface="Times New Roman"/>
                </a:defRPr>
              </a:lvl1pPr>
            </a:lstStyle>
            <a:p>
              <a:pPr defTabSz="456055"/>
              <a:r>
                <a:rPr lang="en-US" altLang="ja-JP" dirty="0" smtClean="0">
                  <a:solidFill>
                    <a:prstClr val="black"/>
                  </a:solidFill>
                  <a:ea typeface="ＭＳ Ｐゴシック"/>
                </a:rPr>
                <a:t>White </a:t>
              </a:r>
            </a:p>
            <a:p>
              <a:pPr defTabSz="456055"/>
              <a:r>
                <a:rPr lang="en-US" altLang="ja-JP" dirty="0" smtClean="0">
                  <a:solidFill>
                    <a:prstClr val="black"/>
                  </a:solidFill>
                  <a:ea typeface="ＭＳ Ｐゴシック"/>
                </a:rPr>
                <a:t>beam</a:t>
              </a:r>
              <a:endParaRPr lang="ja-JP" altLang="en-US" dirty="0">
                <a:solidFill>
                  <a:prstClr val="black"/>
                </a:solidFill>
                <a:ea typeface="ＭＳ Ｐゴシック"/>
              </a:endParaRPr>
            </a:p>
          </p:txBody>
        </p:sp>
        <p:sp>
          <p:nvSpPr>
            <p:cNvPr id="43" name="テキスト ボックス 42"/>
            <p:cNvSpPr txBox="1"/>
            <p:nvPr/>
          </p:nvSpPr>
          <p:spPr>
            <a:xfrm>
              <a:off x="1093190" y="733660"/>
              <a:ext cx="1995261" cy="364000"/>
            </a:xfrm>
            <a:prstGeom prst="rect">
              <a:avLst/>
            </a:prstGeom>
            <a:solidFill>
              <a:schemeClr val="bg1"/>
            </a:solidFill>
            <a:ln>
              <a:solidFill>
                <a:srgbClr val="00FFFF"/>
              </a:solidFill>
            </a:ln>
          </p:spPr>
          <p:txBody>
            <a:bodyPr wrap="none" rtlCol="0">
              <a:spAutoFit/>
            </a:bodyPr>
            <a:lstStyle>
              <a:defPPr>
                <a:defRPr lang="ja-JP"/>
              </a:defPPr>
              <a:lvl1pPr algn="ctr">
                <a:lnSpc>
                  <a:spcPct val="70000"/>
                </a:lnSpc>
                <a:defRPr sz="1600"/>
              </a:lvl1pPr>
            </a:lstStyle>
            <a:p>
              <a:pPr defTabSz="456055"/>
              <a:r>
                <a:rPr lang="en-US" altLang="ja-JP" dirty="0" smtClean="0">
                  <a:solidFill>
                    <a:srgbClr val="00FFFF"/>
                  </a:solidFill>
                  <a:latin typeface="Times New Roman"/>
                  <a:ea typeface="ＭＳ Ｐゴシック"/>
                  <a:cs typeface="Times New Roman"/>
                </a:rPr>
                <a:t>high-angle </a:t>
              </a:r>
              <a:r>
                <a:rPr lang="en-US" altLang="ja-JP" dirty="0">
                  <a:solidFill>
                    <a:srgbClr val="00FFFF"/>
                  </a:solidFill>
                  <a:latin typeface="Times New Roman"/>
                  <a:ea typeface="ＭＳ Ｐゴシック"/>
                  <a:cs typeface="Times New Roman"/>
                </a:rPr>
                <a:t>bank</a:t>
              </a:r>
              <a:endParaRPr lang="ja-JP" altLang="en-US" dirty="0">
                <a:solidFill>
                  <a:srgbClr val="00FFFF"/>
                </a:solidFill>
                <a:latin typeface="Times New Roman"/>
                <a:ea typeface="ＭＳ Ｐゴシック"/>
                <a:cs typeface="Times New Roman"/>
              </a:endParaRPr>
            </a:p>
          </p:txBody>
        </p:sp>
        <p:sp>
          <p:nvSpPr>
            <p:cNvPr id="44" name="テキスト ボックス 43"/>
            <p:cNvSpPr txBox="1"/>
            <p:nvPr/>
          </p:nvSpPr>
          <p:spPr>
            <a:xfrm>
              <a:off x="9539" y="949686"/>
              <a:ext cx="1422299" cy="590490"/>
            </a:xfrm>
            <a:prstGeom prst="rect">
              <a:avLst/>
            </a:prstGeom>
            <a:solidFill>
              <a:schemeClr val="bg1"/>
            </a:solidFill>
            <a:ln>
              <a:solidFill>
                <a:srgbClr val="0000FF"/>
              </a:solidFill>
            </a:ln>
          </p:spPr>
          <p:txBody>
            <a:bodyPr wrap="none" rtlCol="0">
              <a:spAutoFit/>
            </a:bodyPr>
            <a:lstStyle>
              <a:defPPr>
                <a:defRPr lang="ja-JP"/>
              </a:defPPr>
              <a:lvl1pPr algn="ctr">
                <a:lnSpc>
                  <a:spcPct val="70000"/>
                </a:lnSpc>
                <a:defRPr sz="1600"/>
              </a:lvl1pPr>
            </a:lstStyle>
            <a:p>
              <a:pPr defTabSz="456055"/>
              <a:r>
                <a:rPr lang="en-US" altLang="ja-JP" dirty="0">
                  <a:solidFill>
                    <a:srgbClr val="0000FF"/>
                  </a:solidFill>
                  <a:latin typeface="Times New Roman"/>
                  <a:ea typeface="ＭＳ Ｐゴシック"/>
                  <a:cs typeface="Times New Roman"/>
                </a:rPr>
                <a:t>backward </a:t>
              </a:r>
              <a:endParaRPr lang="en-US" altLang="ja-JP" dirty="0" smtClean="0">
                <a:solidFill>
                  <a:srgbClr val="0000FF"/>
                </a:solidFill>
                <a:latin typeface="Times New Roman"/>
                <a:ea typeface="ＭＳ Ｐゴシック"/>
                <a:cs typeface="Times New Roman"/>
              </a:endParaRPr>
            </a:p>
            <a:p>
              <a:pPr defTabSz="456055"/>
              <a:r>
                <a:rPr lang="en-US" altLang="ja-JP" dirty="0" smtClean="0">
                  <a:solidFill>
                    <a:srgbClr val="0000FF"/>
                  </a:solidFill>
                  <a:latin typeface="Times New Roman"/>
                  <a:ea typeface="ＭＳ Ｐゴシック"/>
                  <a:cs typeface="Times New Roman"/>
                </a:rPr>
                <a:t>angle </a:t>
              </a:r>
              <a:r>
                <a:rPr lang="en-US" altLang="ja-JP" dirty="0">
                  <a:solidFill>
                    <a:srgbClr val="0000FF"/>
                  </a:solidFill>
                  <a:latin typeface="Times New Roman"/>
                  <a:ea typeface="ＭＳ Ｐゴシック"/>
                  <a:cs typeface="Times New Roman"/>
                </a:rPr>
                <a:t>bank</a:t>
              </a:r>
              <a:endParaRPr lang="ja-JP" altLang="en-US" dirty="0">
                <a:solidFill>
                  <a:srgbClr val="0000FF"/>
                </a:solidFill>
                <a:latin typeface="Times New Roman"/>
                <a:ea typeface="ＭＳ Ｐゴシック"/>
                <a:cs typeface="Times New Roman"/>
              </a:endParaRPr>
            </a:p>
          </p:txBody>
        </p:sp>
      </p:grpSp>
      <p:sp>
        <p:nvSpPr>
          <p:cNvPr id="54" name="テキスト ボックス 53"/>
          <p:cNvSpPr txBox="1"/>
          <p:nvPr/>
        </p:nvSpPr>
        <p:spPr>
          <a:xfrm>
            <a:off x="179512" y="962144"/>
            <a:ext cx="1825558" cy="743279"/>
          </a:xfrm>
          <a:prstGeom prst="rect">
            <a:avLst/>
          </a:prstGeom>
          <a:noFill/>
        </p:spPr>
        <p:txBody>
          <a:bodyPr wrap="none" lIns="91222" tIns="45609" rIns="91222" bIns="45609" rtlCol="0">
            <a:spAutoFit/>
          </a:bodyPr>
          <a:lstStyle/>
          <a:p>
            <a:pPr defTabSz="456055"/>
            <a:r>
              <a:rPr lang="en-US" altLang="ja-JP" sz="2400" dirty="0">
                <a:solidFill>
                  <a:prstClr val="black"/>
                </a:solidFill>
                <a:latin typeface="Calibri"/>
                <a:ea typeface="ＭＳ Ｐゴシック"/>
              </a:rPr>
              <a:t>BL15 TAIKAN</a:t>
            </a:r>
          </a:p>
          <a:p>
            <a:pPr defTabSz="456055"/>
            <a:r>
              <a:rPr lang="en-US" altLang="ja-JP" dirty="0" smtClean="0">
                <a:solidFill>
                  <a:prstClr val="black"/>
                </a:solidFill>
                <a:latin typeface="Calibri"/>
                <a:ea typeface="ＭＳ Ｐゴシック"/>
              </a:rPr>
              <a:t>(SANS)</a:t>
            </a:r>
            <a:endParaRPr lang="ja-JP" altLang="en-US" sz="2400" dirty="0">
              <a:solidFill>
                <a:prstClr val="black"/>
              </a:solidFill>
              <a:latin typeface="Calibri"/>
              <a:ea typeface="ＭＳ Ｐゴシック"/>
            </a:endParaRPr>
          </a:p>
        </p:txBody>
      </p:sp>
      <p:cxnSp>
        <p:nvCxnSpPr>
          <p:cNvPr id="57" name="直線矢印コネクタ 56"/>
          <p:cNvCxnSpPr>
            <a:stCxn id="44" idx="2"/>
          </p:cNvCxnSpPr>
          <p:nvPr/>
        </p:nvCxnSpPr>
        <p:spPr>
          <a:xfrm flipV="1">
            <a:off x="4193623" y="1437050"/>
            <a:ext cx="234368" cy="146779"/>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46" descr="sirius_front_inside_fin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313560"/>
            <a:ext cx="2736304" cy="184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5072290"/>
            <a:ext cx="2592288" cy="181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p:cNvSpPr txBox="1"/>
          <p:nvPr/>
        </p:nvSpPr>
        <p:spPr>
          <a:xfrm>
            <a:off x="1376872" y="2690341"/>
            <a:ext cx="2123656" cy="743279"/>
          </a:xfrm>
          <a:prstGeom prst="rect">
            <a:avLst/>
          </a:prstGeom>
          <a:noFill/>
        </p:spPr>
        <p:txBody>
          <a:bodyPr wrap="none" lIns="91222" tIns="45609" rIns="91222" bIns="45609" rtlCol="0">
            <a:spAutoFit/>
          </a:bodyPr>
          <a:lstStyle/>
          <a:p>
            <a:pPr defTabSz="456055"/>
            <a:r>
              <a:rPr lang="en-US" altLang="ja-JP" sz="2400" dirty="0">
                <a:solidFill>
                  <a:prstClr val="black"/>
                </a:solidFill>
                <a:latin typeface="Calibri"/>
                <a:ea typeface="ＭＳ Ｐゴシック"/>
              </a:rPr>
              <a:t>BL20 </a:t>
            </a:r>
            <a:r>
              <a:rPr lang="en-US" altLang="ja-JP" sz="2400" dirty="0" err="1">
                <a:solidFill>
                  <a:prstClr val="black"/>
                </a:solidFill>
                <a:latin typeface="Calibri"/>
                <a:ea typeface="ＭＳ Ｐゴシック"/>
              </a:rPr>
              <a:t>iMATERIA</a:t>
            </a:r>
            <a:endParaRPr lang="en-US" altLang="ja-JP" sz="2400" dirty="0">
              <a:solidFill>
                <a:prstClr val="black"/>
              </a:solidFill>
              <a:latin typeface="Calibri"/>
              <a:ea typeface="ＭＳ Ｐゴシック"/>
            </a:endParaRPr>
          </a:p>
          <a:p>
            <a:pPr defTabSz="456055"/>
            <a:r>
              <a:rPr lang="en-US" altLang="ja-JP" dirty="0" smtClean="0">
                <a:solidFill>
                  <a:prstClr val="black"/>
                </a:solidFill>
                <a:latin typeface="Calibri"/>
                <a:ea typeface="ＭＳ Ｐゴシック"/>
              </a:rPr>
              <a:t>(Powder)</a:t>
            </a:r>
          </a:p>
        </p:txBody>
      </p:sp>
      <p:sp>
        <p:nvSpPr>
          <p:cNvPr id="39" name="テキスト ボックス 38"/>
          <p:cNvSpPr txBox="1"/>
          <p:nvPr/>
        </p:nvSpPr>
        <p:spPr>
          <a:xfrm>
            <a:off x="2339776" y="5013176"/>
            <a:ext cx="2068639" cy="741540"/>
          </a:xfrm>
          <a:prstGeom prst="rect">
            <a:avLst/>
          </a:prstGeom>
          <a:noFill/>
        </p:spPr>
        <p:txBody>
          <a:bodyPr wrap="none" lIns="91222" tIns="45609" rIns="91222" bIns="45609" rtlCol="0">
            <a:spAutoFit/>
          </a:bodyPr>
          <a:lstStyle/>
          <a:p>
            <a:pPr defTabSz="456055"/>
            <a:r>
              <a:rPr lang="en-US" altLang="ja-JP" sz="2400" dirty="0">
                <a:solidFill>
                  <a:prstClr val="black"/>
                </a:solidFill>
                <a:latin typeface="Calibri"/>
                <a:ea typeface="ＭＳ Ｐゴシック"/>
              </a:rPr>
              <a:t>BL21 NOVA</a:t>
            </a:r>
          </a:p>
          <a:p>
            <a:pPr defTabSz="456055"/>
            <a:r>
              <a:rPr lang="en-US" altLang="ja-JP" dirty="0" smtClean="0">
                <a:solidFill>
                  <a:prstClr val="black"/>
                </a:solidFill>
                <a:latin typeface="Calibri"/>
                <a:ea typeface="ＭＳ Ｐゴシック"/>
              </a:rPr>
              <a:t>(Liquid Amorphous)</a:t>
            </a:r>
          </a:p>
        </p:txBody>
      </p:sp>
      <p:sp>
        <p:nvSpPr>
          <p:cNvPr id="9" name="テキスト ボックス 8"/>
          <p:cNvSpPr txBox="1"/>
          <p:nvPr/>
        </p:nvSpPr>
        <p:spPr>
          <a:xfrm>
            <a:off x="5004048" y="3789040"/>
            <a:ext cx="1065748" cy="373650"/>
          </a:xfrm>
          <a:prstGeom prst="rect">
            <a:avLst/>
          </a:prstGeom>
          <a:solidFill>
            <a:schemeClr val="bg1"/>
          </a:solidFill>
          <a:ln>
            <a:solidFill>
              <a:schemeClr val="accent1"/>
            </a:solidFill>
          </a:ln>
        </p:spPr>
        <p:txBody>
          <a:bodyPr wrap="none" lIns="91222" tIns="45609" rIns="91222" bIns="45609" rtlCol="0">
            <a:spAutoFit/>
          </a:bodyPr>
          <a:lstStyle/>
          <a:p>
            <a:pPr defTabSz="456055"/>
            <a:r>
              <a:rPr lang="en-US" altLang="ja-JP" dirty="0" smtClean="0">
                <a:solidFill>
                  <a:prstClr val="black"/>
                </a:solidFill>
                <a:latin typeface="Calibri"/>
                <a:ea typeface="ＭＳ Ｐゴシック"/>
              </a:rPr>
              <a:t>One Shot</a:t>
            </a:r>
            <a:endParaRPr lang="ja-JP" altLang="en-US" dirty="0">
              <a:solidFill>
                <a:prstClr val="black"/>
              </a:solidFill>
              <a:latin typeface="Calibri"/>
              <a:ea typeface="ＭＳ Ｐゴシック"/>
            </a:endParaRPr>
          </a:p>
        </p:txBody>
      </p:sp>
      <p:sp>
        <p:nvSpPr>
          <p:cNvPr id="33" name="テキスト ボックス 32"/>
          <p:cNvSpPr txBox="1"/>
          <p:nvPr/>
        </p:nvSpPr>
        <p:spPr>
          <a:xfrm>
            <a:off x="0" y="6236"/>
            <a:ext cx="9144000" cy="523220"/>
          </a:xfrm>
          <a:prstGeom prst="rect">
            <a:avLst/>
          </a:prstGeom>
          <a:solidFill>
            <a:srgbClr val="9BBB59"/>
          </a:solidFill>
        </p:spPr>
        <p:txBody>
          <a:bodyPr wrap="square" lIns="91227" tIns="45614" rIns="91227" bIns="45614" rtlCol="0">
            <a:spAutoFit/>
          </a:bodyPr>
          <a:lstStyle/>
          <a:p>
            <a:pPr algn="ctr" defTabSz="912293"/>
            <a:r>
              <a:rPr lang="en-US" altLang="ja-JP" sz="2800" dirty="0">
                <a:solidFill>
                  <a:prstClr val="white"/>
                </a:solidFill>
                <a:latin typeface="Calibri"/>
                <a:ea typeface="ＭＳ Ｐゴシック"/>
              </a:rPr>
              <a:t>Covering a Very Wide Dynamical</a:t>
            </a:r>
            <a:endParaRPr lang="ja-JP" altLang="en-US" sz="2800" dirty="0">
              <a:solidFill>
                <a:prstClr val="white"/>
              </a:solidFill>
              <a:latin typeface="Calibri"/>
              <a:ea typeface="ＭＳ Ｐゴシック"/>
            </a:endParaRPr>
          </a:p>
        </p:txBody>
      </p:sp>
      <p:sp>
        <p:nvSpPr>
          <p:cNvPr id="34" name="テキスト ボックス 33"/>
          <p:cNvSpPr txBox="1"/>
          <p:nvPr/>
        </p:nvSpPr>
        <p:spPr>
          <a:xfrm>
            <a:off x="99816" y="6284876"/>
            <a:ext cx="1889498"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 by T. </a:t>
            </a:r>
            <a:r>
              <a:rPr kumimoji="1" lang="en-US" altLang="ja-JP" dirty="0" err="1" smtClean="0"/>
              <a:t>Kanaya</a:t>
            </a:r>
            <a:endParaRPr kumimoji="1" lang="ja-JP" altLang="en-US" dirty="0"/>
          </a:p>
        </p:txBody>
      </p:sp>
    </p:spTree>
    <p:extLst>
      <p:ext uri="{BB962C8B-B14F-4D97-AF65-F5344CB8AC3E}">
        <p14:creationId xmlns:p14="http://schemas.microsoft.com/office/powerpoint/2010/main" val="4176712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HRC_3_front_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528840" y="4759251"/>
            <a:ext cx="2333356" cy="1752411"/>
          </a:xfrm>
          <a:prstGeom prst="rect">
            <a:avLst/>
          </a:prstGeom>
          <a:noFill/>
          <a:ln w="9525">
            <a:noFill/>
            <a:miter lim="800000"/>
            <a:headEnd/>
            <a:tailEnd/>
          </a:ln>
        </p:spPr>
      </p:pic>
      <p:sp>
        <p:nvSpPr>
          <p:cNvPr id="10" name="Text Box 32"/>
          <p:cNvSpPr txBox="1">
            <a:spLocks noChangeArrowheads="1"/>
          </p:cNvSpPr>
          <p:nvPr/>
        </p:nvSpPr>
        <p:spPr bwMode="auto">
          <a:xfrm>
            <a:off x="8057806" y="6337298"/>
            <a:ext cx="998537" cy="400050"/>
          </a:xfrm>
          <a:prstGeom prst="rect">
            <a:avLst/>
          </a:prstGeom>
          <a:noFill/>
          <a:ln w="9525">
            <a:noFill/>
            <a:miter lim="800000"/>
            <a:headEnd/>
            <a:tailEnd/>
          </a:ln>
        </p:spPr>
        <p:txBody>
          <a:bodyPr lIns="91212" tIns="45609" rIns="91212" bIns="45609">
            <a:spAutoFit/>
          </a:bodyPr>
          <a:lstStyle/>
          <a:p>
            <a:pPr defTabSz="456055"/>
            <a:r>
              <a:rPr lang="en-US" altLang="ja-JP" sz="1000" b="1" dirty="0">
                <a:solidFill>
                  <a:prstClr val="black"/>
                </a:solidFill>
                <a:latin typeface="ＭＳ Ｐゴシック" charset="-128"/>
                <a:ea typeface="ＭＳ Ｐゴシック" charset="-128"/>
              </a:rPr>
              <a:t>4SEASONS </a:t>
            </a:r>
          </a:p>
          <a:p>
            <a:pPr defTabSz="456055"/>
            <a:r>
              <a:rPr lang="en-US" altLang="ja-JP" sz="1000" b="1" dirty="0">
                <a:solidFill>
                  <a:prstClr val="black"/>
                </a:solidFill>
                <a:latin typeface="ＭＳ Ｐゴシック" charset="-128"/>
                <a:ea typeface="ＭＳ Ｐゴシック" charset="-128"/>
              </a:rPr>
              <a:t>(JAEA)</a:t>
            </a:r>
          </a:p>
        </p:txBody>
      </p:sp>
      <p:pic>
        <p:nvPicPr>
          <p:cNvPr id="11" name="Picture 52" descr="BL02_all_09012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20177" y="2990294"/>
            <a:ext cx="3253835" cy="2235520"/>
          </a:xfrm>
          <a:prstGeom prst="rect">
            <a:avLst/>
          </a:prstGeom>
          <a:noFill/>
          <a:ln w="9525">
            <a:noFill/>
            <a:miter lim="800000"/>
            <a:headEnd/>
            <a:tailEnd/>
          </a:ln>
        </p:spPr>
      </p:pic>
      <p:sp>
        <p:nvSpPr>
          <p:cNvPr id="12" name="Text Box 56"/>
          <p:cNvSpPr txBox="1">
            <a:spLocks noChangeArrowheads="1"/>
          </p:cNvSpPr>
          <p:nvPr/>
        </p:nvSpPr>
        <p:spPr bwMode="auto">
          <a:xfrm>
            <a:off x="7272628" y="3878483"/>
            <a:ext cx="1984918" cy="246211"/>
          </a:xfrm>
          <a:prstGeom prst="rect">
            <a:avLst/>
          </a:prstGeom>
          <a:noFill/>
          <a:ln w="9525">
            <a:noFill/>
            <a:miter lim="800000"/>
            <a:headEnd/>
            <a:tailEnd/>
          </a:ln>
        </p:spPr>
        <p:txBody>
          <a:bodyPr wrap="square" lIns="91212" tIns="45609" rIns="91212" bIns="45609">
            <a:spAutoFit/>
          </a:bodyPr>
          <a:lstStyle/>
          <a:p>
            <a:pPr algn="ctr" defTabSz="456055"/>
            <a:r>
              <a:rPr lang="en-US" altLang="ja-JP" sz="1000" b="1" dirty="0">
                <a:solidFill>
                  <a:prstClr val="black"/>
                </a:solidFill>
                <a:latin typeface="ＭＳ Ｐゴシック" charset="-128"/>
                <a:ea typeface="ＭＳ Ｐゴシック" charset="-128"/>
              </a:rPr>
              <a:t>DNA (JAEA)</a:t>
            </a:r>
          </a:p>
        </p:txBody>
      </p:sp>
      <p:pic>
        <p:nvPicPr>
          <p:cNvPr id="13" name="Picture 4" descr="分光器２_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28884" y="1058972"/>
            <a:ext cx="2574479" cy="1933217"/>
          </a:xfrm>
          <a:prstGeom prst="rect">
            <a:avLst/>
          </a:prstGeom>
          <a:noFill/>
          <a:ln w="9525">
            <a:noFill/>
            <a:miter lim="800000"/>
            <a:headEnd/>
            <a:tailEnd/>
          </a:ln>
        </p:spPr>
      </p:pic>
      <p:sp>
        <p:nvSpPr>
          <p:cNvPr id="14" name="Text Box 34"/>
          <p:cNvSpPr txBox="1">
            <a:spLocks noChangeArrowheads="1"/>
          </p:cNvSpPr>
          <p:nvPr/>
        </p:nvSpPr>
        <p:spPr bwMode="auto">
          <a:xfrm>
            <a:off x="7646952" y="2520467"/>
            <a:ext cx="1497048" cy="353078"/>
          </a:xfrm>
          <a:prstGeom prst="rect">
            <a:avLst/>
          </a:prstGeom>
          <a:noFill/>
          <a:ln w="9525">
            <a:noFill/>
            <a:miter lim="800000"/>
            <a:headEnd/>
            <a:tailEnd/>
          </a:ln>
        </p:spPr>
        <p:txBody>
          <a:bodyPr wrap="square" lIns="91212" tIns="45609" rIns="91212" bIns="45609">
            <a:spAutoFit/>
          </a:bodyPr>
          <a:lstStyle/>
          <a:p>
            <a:pPr algn="ctr" defTabSz="456055">
              <a:lnSpc>
                <a:spcPts val="1000"/>
              </a:lnSpc>
            </a:pPr>
            <a:r>
              <a:rPr lang="en-US" altLang="ja-JP" sz="1000" b="1" dirty="0">
                <a:solidFill>
                  <a:prstClr val="black"/>
                </a:solidFill>
                <a:latin typeface="ＭＳ Ｐゴシック" charset="-128"/>
                <a:ea typeface="ＭＳ Ｐゴシック" charset="-128"/>
              </a:rPr>
              <a:t>VIN_ROSE</a:t>
            </a:r>
          </a:p>
          <a:p>
            <a:pPr algn="ctr" defTabSz="456055">
              <a:lnSpc>
                <a:spcPts val="1000"/>
              </a:lnSpc>
            </a:pPr>
            <a:r>
              <a:rPr lang="en-US" altLang="ja-JP" sz="1000" b="1" dirty="0">
                <a:solidFill>
                  <a:prstClr val="black"/>
                </a:solidFill>
                <a:latin typeface="ＭＳ Ｐゴシック" charset="-128"/>
                <a:ea typeface="ＭＳ Ｐゴシック" charset="-128"/>
              </a:rPr>
              <a:t>(KEK, Kyoto Univ.)</a:t>
            </a:r>
          </a:p>
        </p:txBody>
      </p:sp>
      <p:pic>
        <p:nvPicPr>
          <p:cNvPr id="17" name="Picture 46" descr="all_09_2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6738" y="2693195"/>
            <a:ext cx="3100101" cy="2164806"/>
          </a:xfrm>
          <a:prstGeom prst="rect">
            <a:avLst/>
          </a:prstGeom>
          <a:noFill/>
          <a:effectLst>
            <a:outerShdw dist="107763" dir="2700000" algn="ctr" rotWithShape="0">
              <a:schemeClr val="bg1">
                <a:alpha val="50000"/>
              </a:schemeClr>
            </a:outerShdw>
          </a:effectLst>
        </p:spPr>
      </p:pic>
      <p:sp>
        <p:nvSpPr>
          <p:cNvPr id="18" name="Text Box 47"/>
          <p:cNvSpPr txBox="1">
            <a:spLocks noChangeArrowheads="1"/>
          </p:cNvSpPr>
          <p:nvPr/>
        </p:nvSpPr>
        <p:spPr bwMode="auto">
          <a:xfrm>
            <a:off x="141530" y="3984944"/>
            <a:ext cx="833438" cy="400050"/>
          </a:xfrm>
          <a:prstGeom prst="rect">
            <a:avLst/>
          </a:prstGeom>
          <a:noFill/>
          <a:ln w="9525">
            <a:noFill/>
            <a:miter lim="800000"/>
            <a:headEnd/>
            <a:tailEnd/>
          </a:ln>
        </p:spPr>
        <p:txBody>
          <a:bodyPr wrap="none" lIns="91212" tIns="45609" rIns="91212" bIns="45609">
            <a:spAutoFit/>
          </a:bodyPr>
          <a:lstStyle/>
          <a:p>
            <a:pPr algn="ctr" defTabSz="456055"/>
            <a:r>
              <a:rPr lang="en-US" altLang="ja-JP" sz="1000" b="1" dirty="0">
                <a:solidFill>
                  <a:prstClr val="black"/>
                </a:solidFill>
                <a:latin typeface="ＭＳ Ｐゴシック" charset="-128"/>
                <a:ea typeface="ＭＳ Ｐゴシック" charset="-128"/>
              </a:rPr>
              <a:t>AMATERAS</a:t>
            </a:r>
          </a:p>
          <a:p>
            <a:pPr algn="ctr" defTabSz="456055"/>
            <a:r>
              <a:rPr lang="en-US" altLang="ja-JP" sz="1000" b="1" dirty="0">
                <a:solidFill>
                  <a:prstClr val="black"/>
                </a:solidFill>
                <a:latin typeface="ＭＳ Ｐゴシック" charset="-128"/>
                <a:ea typeface="ＭＳ Ｐゴシック" charset="-128"/>
              </a:rPr>
              <a:t>(JAEA)</a:t>
            </a:r>
          </a:p>
        </p:txBody>
      </p:sp>
      <p:sp>
        <p:nvSpPr>
          <p:cNvPr id="23" name="Rectangle 43"/>
          <p:cNvSpPr>
            <a:spLocks noChangeArrowheads="1"/>
          </p:cNvSpPr>
          <p:nvPr/>
        </p:nvSpPr>
        <p:spPr bwMode="auto">
          <a:xfrm>
            <a:off x="365466" y="5907220"/>
            <a:ext cx="1447800" cy="352797"/>
          </a:xfrm>
          <a:prstGeom prst="rect">
            <a:avLst/>
          </a:prstGeom>
          <a:noFill/>
          <a:ln w="9525">
            <a:noFill/>
            <a:miter lim="800000"/>
            <a:headEnd/>
            <a:tailEnd/>
          </a:ln>
        </p:spPr>
        <p:txBody>
          <a:bodyPr lIns="91212" tIns="45609" rIns="91212" bIns="45609" anchor="ctr">
            <a:spAutoFit/>
          </a:bodyPr>
          <a:lstStyle/>
          <a:p>
            <a:pPr defTabSz="456055">
              <a:lnSpc>
                <a:spcPts val="1000"/>
              </a:lnSpc>
            </a:pPr>
            <a:r>
              <a:rPr lang="en-US" altLang="ja-JP" sz="1000" b="1" dirty="0">
                <a:solidFill>
                  <a:prstClr val="black"/>
                </a:solidFill>
                <a:latin typeface="ＭＳ Ｐゴシック" charset="-128"/>
                <a:ea typeface="ＭＳ Ｐゴシック"/>
              </a:rPr>
              <a:t>POLANO </a:t>
            </a:r>
          </a:p>
          <a:p>
            <a:pPr defTabSz="456055">
              <a:lnSpc>
                <a:spcPts val="1000"/>
              </a:lnSpc>
            </a:pPr>
            <a:r>
              <a:rPr lang="en-US" altLang="ja-JP" sz="1000" b="1" dirty="0">
                <a:solidFill>
                  <a:prstClr val="black"/>
                </a:solidFill>
                <a:latin typeface="ＭＳ Ｐゴシック" charset="-128"/>
                <a:ea typeface="ＭＳ Ｐゴシック"/>
              </a:rPr>
              <a:t>(Tohoku Univ,, KEK)</a:t>
            </a:r>
          </a:p>
        </p:txBody>
      </p:sp>
      <p:grpSp>
        <p:nvGrpSpPr>
          <p:cNvPr id="4" name="図形グループ 3"/>
          <p:cNvGrpSpPr/>
          <p:nvPr/>
        </p:nvGrpSpPr>
        <p:grpSpPr>
          <a:xfrm>
            <a:off x="1928361" y="1388581"/>
            <a:ext cx="5134481" cy="5266265"/>
            <a:chOff x="114300" y="0"/>
            <a:chExt cx="2514600" cy="3086100"/>
          </a:xfrm>
        </p:grpSpPr>
        <p:sp>
          <p:nvSpPr>
            <p:cNvPr id="5" name="テキスト 11"/>
            <p:cNvSpPr txBox="1"/>
            <p:nvPr/>
          </p:nvSpPr>
          <p:spPr>
            <a:xfrm>
              <a:off x="320583" y="2628900"/>
              <a:ext cx="2308317"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6055"/>
              <a:r>
                <a:rPr lang="en-GB" sz="1000" b="1" dirty="0">
                  <a:solidFill>
                    <a:prstClr val="black"/>
                  </a:solidFill>
                  <a:latin typeface="Times New Roman"/>
                  <a:ea typeface="ＭＳ 明朝"/>
                  <a:cs typeface="Times New Roman"/>
                </a:rPr>
                <a:t>Figure 2 </a:t>
              </a:r>
              <a:r>
                <a:rPr lang="en-GB" sz="1000" dirty="0">
                  <a:solidFill>
                    <a:prstClr val="black"/>
                  </a:solidFill>
                  <a:latin typeface="Times New Roman"/>
                  <a:ea typeface="ＭＳ 明朝"/>
                  <a:cs typeface="Times New Roman"/>
                </a:rPr>
                <a:t>Covered E-Q space of inelastic neutron scattering instruments in MLF.</a:t>
              </a:r>
              <a:endParaRPr lang="ja-JP" altLang="en-US" sz="1200" dirty="0">
                <a:solidFill>
                  <a:prstClr val="black"/>
                </a:solidFill>
                <a:latin typeface="Times New Roman"/>
                <a:ea typeface="ＭＳ 明朝"/>
                <a:cs typeface="Times New Roman"/>
              </a:endParaRPr>
            </a:p>
            <a:p>
              <a:pPr defTabSz="456055"/>
              <a:r>
                <a:rPr lang="it-IT" sz="1200" dirty="0">
                  <a:solidFill>
                    <a:prstClr val="black"/>
                  </a:solidFill>
                  <a:latin typeface="Times New Roman"/>
                  <a:ea typeface="ＭＳ 明朝"/>
                  <a:cs typeface="Times New Roman"/>
                </a:rPr>
                <a:t> </a:t>
              </a:r>
              <a:endParaRPr lang="ja-JP" altLang="en-US" sz="1200" dirty="0">
                <a:solidFill>
                  <a:prstClr val="black"/>
                </a:solidFill>
                <a:latin typeface="Times New Roman"/>
                <a:ea typeface="ＭＳ 明朝"/>
                <a:cs typeface="Times New Roman"/>
              </a:endParaRPr>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 y="0"/>
              <a:ext cx="2320290" cy="2602865"/>
            </a:xfrm>
            <a:prstGeom prst="rect">
              <a:avLst/>
            </a:prstGeom>
            <a:noFill/>
            <a:ln>
              <a:noFill/>
            </a:ln>
            <a:extLst>
              <a:ext uri="{FAA26D3D-D897-4be2-8F04-BA451C77F1D7}">
                <ma14:placeholderFlag xmlns:ma14="http://schemas.microsoft.com/office/mac/drawingml/2011/main"/>
              </a:ext>
            </a:extLst>
          </p:spPr>
        </p:pic>
      </p:grpSp>
      <p:sp>
        <p:nvSpPr>
          <p:cNvPr id="2" name="タイトル 1"/>
          <p:cNvSpPr>
            <a:spLocks noGrp="1"/>
          </p:cNvSpPr>
          <p:nvPr>
            <p:ph type="title"/>
          </p:nvPr>
        </p:nvSpPr>
        <p:spPr>
          <a:xfrm>
            <a:off x="1" y="-1"/>
            <a:ext cx="9140819" cy="1058971"/>
          </a:xfrm>
          <a:solidFill>
            <a:srgbClr val="9BBB59"/>
          </a:solidFill>
          <a:ln>
            <a:noFill/>
          </a:ln>
        </p:spPr>
        <p:txBody>
          <a:bodyPr>
            <a:noAutofit/>
          </a:bodyPr>
          <a:lstStyle/>
          <a:p>
            <a:r>
              <a:rPr lang="en-US" altLang="ja-JP" sz="3200" dirty="0">
                <a:solidFill>
                  <a:prstClr val="white"/>
                </a:solidFill>
              </a:rPr>
              <a:t>Covering a Very Wide w-Q pace in one time</a:t>
            </a:r>
            <a:r>
              <a:rPr lang="en-US" altLang="ja-JP" sz="3200" dirty="0">
                <a:solidFill>
                  <a:schemeClr val="bg1"/>
                </a:solidFill>
              </a:rPr>
              <a:t/>
            </a:r>
            <a:br>
              <a:rPr lang="en-US" altLang="ja-JP" sz="3200" dirty="0">
                <a:solidFill>
                  <a:schemeClr val="bg1"/>
                </a:solidFill>
              </a:rPr>
            </a:br>
            <a:r>
              <a:rPr lang="ja-JP" altLang="en-US" sz="3200" dirty="0">
                <a:solidFill>
                  <a:schemeClr val="bg1"/>
                </a:solidFill>
              </a:rPr>
              <a:t>（</a:t>
            </a:r>
            <a:r>
              <a:rPr lang="en-US" altLang="ja-JP" sz="3200" dirty="0">
                <a:solidFill>
                  <a:schemeClr val="bg1"/>
                </a:solidFill>
              </a:rPr>
              <a:t>6 inelastic spectrometers</a:t>
            </a:r>
            <a:r>
              <a:rPr lang="ja-JP" altLang="en-US" sz="3200" dirty="0">
                <a:solidFill>
                  <a:schemeClr val="bg1"/>
                </a:solidFill>
              </a:rPr>
              <a:t>）</a:t>
            </a:r>
          </a:p>
        </p:txBody>
      </p:sp>
      <p:pic>
        <p:nvPicPr>
          <p:cNvPr id="19" name="コンテンツ プレースホルダ 3" descr="08.jpg"/>
          <p:cNvPicPr>
            <a:picLocks noChangeAspect="1"/>
          </p:cNvPicPr>
          <p:nvPr/>
        </p:nvPicPr>
        <p:blipFill rotWithShape="1">
          <a:blip r:embed="rId7" cstate="email">
            <a:extLst>
              <a:ext uri="{28A0092B-C50C-407E-A947-70E740481C1C}">
                <a14:useLocalDpi xmlns:a14="http://schemas.microsoft.com/office/drawing/2010/main"/>
              </a:ext>
            </a:extLst>
          </a:blip>
          <a:srcRect r="12952"/>
          <a:stretch/>
        </p:blipFill>
        <p:spPr>
          <a:xfrm>
            <a:off x="259884" y="4820826"/>
            <a:ext cx="1804212" cy="1027597"/>
          </a:xfrm>
          <a:prstGeom prst="rect">
            <a:avLst/>
          </a:prstGeom>
        </p:spPr>
      </p:pic>
      <p:pic>
        <p:nvPicPr>
          <p:cNvPr id="15" name="Picture 11" descr="HRC_back_5"/>
          <p:cNvPicPr>
            <a:picLocks noChangeAspect="1" noChangeArrowheads="1"/>
          </p:cNvPicPr>
          <p:nvPr/>
        </p:nvPicPr>
        <p:blipFill>
          <a:blip r:embed="rId8"/>
          <a:srcRect/>
          <a:stretch>
            <a:fillRect/>
          </a:stretch>
        </p:blipFill>
        <p:spPr bwMode="auto">
          <a:xfrm>
            <a:off x="63" y="1059015"/>
            <a:ext cx="2349501" cy="1625769"/>
          </a:xfrm>
          <a:prstGeom prst="rect">
            <a:avLst/>
          </a:prstGeom>
          <a:noFill/>
          <a:ln w="9525">
            <a:noFill/>
            <a:miter lim="800000"/>
            <a:headEnd/>
            <a:tailEnd/>
          </a:ln>
        </p:spPr>
      </p:pic>
      <p:sp>
        <p:nvSpPr>
          <p:cNvPr id="16" name="Text Box 33"/>
          <p:cNvSpPr txBox="1">
            <a:spLocks noChangeArrowheads="1"/>
          </p:cNvSpPr>
          <p:nvPr/>
        </p:nvSpPr>
        <p:spPr bwMode="auto">
          <a:xfrm>
            <a:off x="187568" y="1058972"/>
            <a:ext cx="787400" cy="244475"/>
          </a:xfrm>
          <a:prstGeom prst="rect">
            <a:avLst/>
          </a:prstGeom>
          <a:noFill/>
          <a:ln w="9525">
            <a:noFill/>
            <a:miter lim="800000"/>
            <a:headEnd/>
            <a:tailEnd/>
          </a:ln>
        </p:spPr>
        <p:txBody>
          <a:bodyPr lIns="91212" tIns="45609" rIns="91212" bIns="45609">
            <a:spAutoFit/>
          </a:bodyPr>
          <a:lstStyle/>
          <a:p>
            <a:pPr algn="ctr" defTabSz="456055"/>
            <a:r>
              <a:rPr lang="en-US" altLang="ja-JP" sz="1000" b="1" dirty="0">
                <a:solidFill>
                  <a:prstClr val="black"/>
                </a:solidFill>
                <a:latin typeface="ＭＳ Ｐゴシック" charset="-128"/>
                <a:ea typeface="ＭＳ Ｐゴシック" charset="-128"/>
              </a:rPr>
              <a:t>HRC (KEK)</a:t>
            </a:r>
          </a:p>
        </p:txBody>
      </p:sp>
      <p:sp>
        <p:nvSpPr>
          <p:cNvPr id="20" name="テキスト ボックス 19"/>
          <p:cNvSpPr txBox="1"/>
          <p:nvPr/>
        </p:nvSpPr>
        <p:spPr>
          <a:xfrm>
            <a:off x="99816" y="6284876"/>
            <a:ext cx="1889498"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 by T. </a:t>
            </a:r>
            <a:r>
              <a:rPr kumimoji="1" lang="en-US" altLang="ja-JP" dirty="0" err="1" smtClean="0"/>
              <a:t>Kanaya</a:t>
            </a:r>
            <a:endParaRPr kumimoji="1" lang="ja-JP" altLang="en-US" dirty="0"/>
          </a:p>
        </p:txBody>
      </p:sp>
    </p:spTree>
    <p:extLst>
      <p:ext uri="{BB962C8B-B14F-4D97-AF65-F5344CB8AC3E}">
        <p14:creationId xmlns:p14="http://schemas.microsoft.com/office/powerpoint/2010/main" val="5062094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188640"/>
            <a:ext cx="8419445" cy="590064"/>
          </a:xfrm>
          <a:prstGeom prst="rect">
            <a:avLst/>
          </a:prstGeom>
          <a:noFill/>
        </p:spPr>
        <p:txBody>
          <a:bodyPr wrap="none" lIns="91227" tIns="45614" rIns="91227" bIns="45614" rtlCol="0">
            <a:spAutoFit/>
          </a:bodyPr>
          <a:lstStyle/>
          <a:p>
            <a:pPr defTabSz="912293"/>
            <a:r>
              <a:rPr kumimoji="0" lang="en-US" sz="3200" dirty="0">
                <a:solidFill>
                  <a:prstClr val="black"/>
                </a:solidFill>
                <a:latin typeface="Calibri"/>
              </a:rPr>
              <a:t>Trouble on neutron target in April and Nov. 2015 </a:t>
            </a:r>
          </a:p>
        </p:txBody>
      </p:sp>
      <p:grpSp>
        <p:nvGrpSpPr>
          <p:cNvPr id="9" name="グループ化 8"/>
          <p:cNvGrpSpPr>
            <a:grpSpLocks noChangeAspect="1"/>
          </p:cNvGrpSpPr>
          <p:nvPr/>
        </p:nvGrpSpPr>
        <p:grpSpPr>
          <a:xfrm>
            <a:off x="7822069" y="165659"/>
            <a:ext cx="689144" cy="383027"/>
            <a:chOff x="7604092" y="103107"/>
            <a:chExt cx="984492" cy="547182"/>
          </a:xfrm>
        </p:grpSpPr>
        <p:pic>
          <p:nvPicPr>
            <p:cNvPr id="5" name="Picture 5" descr="ロゴＡ緑"/>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484" y="528052"/>
              <a:ext cx="6731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マークカラー"/>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4092" y="103107"/>
              <a:ext cx="5699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D:\CNDCS\発表\QENSWINS2012\MLFロゴマークA (1).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75675" y="50728"/>
            <a:ext cx="466743" cy="5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49945" y="836712"/>
            <a:ext cx="8856984" cy="73146"/>
          </a:xfrm>
          <a:prstGeom prst="rect">
            <a:avLst/>
          </a:prstGeom>
          <a:gradFill flip="none" rotWithShape="1">
            <a:gsLst>
              <a:gs pos="0">
                <a:schemeClr val="bg1"/>
              </a:gs>
              <a:gs pos="50000">
                <a:srgbClr val="00B050"/>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defTabSz="912293"/>
            <a:endParaRPr kumimoji="0" lang="en-US">
              <a:solidFill>
                <a:prstClr val="white"/>
              </a:solidFill>
              <a:latin typeface="Calibri"/>
            </a:endParaRPr>
          </a:p>
        </p:txBody>
      </p:sp>
      <p:sp>
        <p:nvSpPr>
          <p:cNvPr id="2" name="Rectangle 2"/>
          <p:cNvSpPr>
            <a:spLocks noChangeArrowheads="1"/>
          </p:cNvSpPr>
          <p:nvPr/>
        </p:nvSpPr>
        <p:spPr bwMode="auto">
          <a:xfrm>
            <a:off x="1" y="-186830"/>
            <a:ext cx="184663"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27" tIns="45614" rIns="91227" bIns="45614" numCol="1" anchor="ctr" anchorCtr="0" compatLnSpc="1">
            <a:prstTxWarp prst="textNoShape">
              <a:avLst/>
            </a:prstTxWarp>
            <a:spAutoFit/>
          </a:bodyPr>
          <a:lstStyle/>
          <a:p>
            <a:pPr defTabSz="912293"/>
            <a:endParaRPr kumimoji="0" lang="en-US">
              <a:solidFill>
                <a:prstClr val="black"/>
              </a:solidFill>
              <a:latin typeface="Calibri"/>
            </a:endParaRPr>
          </a:p>
        </p:txBody>
      </p:sp>
      <p:pic>
        <p:nvPicPr>
          <p:cNvPr id="18" name="Picture 2" descr="D:\usr\プレゼンテーション\図面・イラスト・３Ｄ図\4号機分割型水銀ターゲット容器.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64" y="1390728"/>
            <a:ext cx="2753471" cy="2527406"/>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52113" y="1701729"/>
            <a:ext cx="1933940" cy="1087796"/>
          </a:xfrm>
          <a:prstGeom prst="rect">
            <a:avLst/>
          </a:prstGeom>
          <a:noFill/>
        </p:spPr>
        <p:txBody>
          <a:bodyPr wrap="none" lIns="91227" tIns="45614" rIns="91227" bIns="45614" rtlCol="0">
            <a:spAutoFit/>
          </a:bodyPr>
          <a:lstStyle/>
          <a:p>
            <a:pPr defTabSz="912293"/>
            <a:r>
              <a:rPr lang="en-US" altLang="ja-JP" sz="1600" dirty="0">
                <a:solidFill>
                  <a:prstClr val="black"/>
                </a:solidFill>
                <a:latin typeface="Calibri"/>
                <a:ea typeface="ＭＳ Ｐゴシック"/>
              </a:rPr>
              <a:t>Material</a:t>
            </a:r>
            <a:r>
              <a:rPr lang="ja-JP" altLang="en-US" sz="1600" dirty="0">
                <a:solidFill>
                  <a:prstClr val="black"/>
                </a:solidFill>
                <a:latin typeface="Calibri"/>
                <a:ea typeface="ＭＳ Ｐゴシック"/>
              </a:rPr>
              <a:t>：</a:t>
            </a:r>
            <a:r>
              <a:rPr lang="en-US" altLang="ja-JP" sz="1600" dirty="0">
                <a:solidFill>
                  <a:prstClr val="black"/>
                </a:solidFill>
                <a:latin typeface="Calibri"/>
                <a:ea typeface="ＭＳ Ｐゴシック"/>
              </a:rPr>
              <a:t>Stainless </a:t>
            </a:r>
          </a:p>
          <a:p>
            <a:pPr defTabSz="912293"/>
            <a:r>
              <a:rPr lang="en-US" altLang="ja-JP" sz="1600" dirty="0">
                <a:solidFill>
                  <a:prstClr val="black"/>
                </a:solidFill>
                <a:latin typeface="Calibri"/>
                <a:ea typeface="ＭＳ Ｐゴシック"/>
              </a:rPr>
              <a:t>                   steel 316L</a:t>
            </a:r>
          </a:p>
          <a:p>
            <a:pPr defTabSz="912293"/>
            <a:r>
              <a:rPr lang="en-US" altLang="ja-JP" sz="1600" dirty="0">
                <a:solidFill>
                  <a:prstClr val="black"/>
                </a:solidFill>
                <a:latin typeface="Calibri"/>
                <a:ea typeface="ＭＳ Ｐゴシック"/>
              </a:rPr>
              <a:t>Weight   </a:t>
            </a:r>
            <a:r>
              <a:rPr lang="ja-JP" altLang="en-US" sz="1600" dirty="0">
                <a:solidFill>
                  <a:prstClr val="black"/>
                </a:solidFill>
                <a:latin typeface="Calibri"/>
                <a:ea typeface="ＭＳ Ｐゴシック"/>
              </a:rPr>
              <a:t>：</a:t>
            </a:r>
            <a:r>
              <a:rPr lang="en-US" altLang="ja-JP" sz="1600" dirty="0">
                <a:solidFill>
                  <a:prstClr val="black"/>
                </a:solidFill>
                <a:latin typeface="Calibri"/>
                <a:ea typeface="ＭＳ Ｐゴシック"/>
              </a:rPr>
              <a:t>1.6 t</a:t>
            </a:r>
          </a:p>
          <a:p>
            <a:pPr defTabSz="912293"/>
            <a:r>
              <a:rPr lang="en-US" altLang="ja-JP" sz="1600" dirty="0">
                <a:solidFill>
                  <a:prstClr val="black"/>
                </a:solidFill>
                <a:latin typeface="Calibri"/>
                <a:ea typeface="ＭＳ Ｐゴシック"/>
              </a:rPr>
              <a:t>Total length : 2 m</a:t>
            </a:r>
            <a:endParaRPr lang="ja-JP" altLang="en-US" sz="1600" dirty="0">
              <a:solidFill>
                <a:prstClr val="black"/>
              </a:solidFill>
              <a:latin typeface="Calibri"/>
              <a:ea typeface="ＭＳ Ｐゴシック"/>
            </a:endParaRPr>
          </a:p>
        </p:txBody>
      </p:sp>
      <p:sp>
        <p:nvSpPr>
          <p:cNvPr id="20" name="右矢印 19"/>
          <p:cNvSpPr/>
          <p:nvPr/>
        </p:nvSpPr>
        <p:spPr>
          <a:xfrm>
            <a:off x="487710" y="3539370"/>
            <a:ext cx="253749" cy="221442"/>
          </a:xfrm>
          <a:prstGeom prst="rightArrow">
            <a:avLst/>
          </a:prstGeom>
          <a:solidFill>
            <a:srgbClr val="FF0000"/>
          </a:solidFill>
          <a:ln>
            <a:solidFill>
              <a:schemeClr val="tx1"/>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defTabSz="912293"/>
            <a:endParaRPr lang="ja-JP" altLang="en-US">
              <a:solidFill>
                <a:prstClr val="white"/>
              </a:solidFill>
              <a:latin typeface="Calibri"/>
              <a:ea typeface="ＭＳ Ｐゴシック"/>
            </a:endParaRPr>
          </a:p>
        </p:txBody>
      </p:sp>
      <p:sp>
        <p:nvSpPr>
          <p:cNvPr id="21" name="テキスト ボックス 20"/>
          <p:cNvSpPr txBox="1"/>
          <p:nvPr/>
        </p:nvSpPr>
        <p:spPr>
          <a:xfrm>
            <a:off x="76080" y="3660811"/>
            <a:ext cx="752316" cy="584775"/>
          </a:xfrm>
          <a:prstGeom prst="rect">
            <a:avLst/>
          </a:prstGeom>
          <a:noFill/>
        </p:spPr>
        <p:txBody>
          <a:bodyPr wrap="square" lIns="91227" tIns="45614" rIns="91227" bIns="45614" rtlCol="0">
            <a:spAutoFit/>
          </a:bodyPr>
          <a:lstStyle/>
          <a:p>
            <a:pPr defTabSz="912293"/>
            <a:r>
              <a:rPr lang="en-US" altLang="ja-JP" sz="1600" dirty="0">
                <a:solidFill>
                  <a:srgbClr val="FF0000"/>
                </a:solidFill>
                <a:latin typeface="Calibri"/>
                <a:ea typeface="ＭＳ Ｐゴシック"/>
              </a:rPr>
              <a:t>Proton beam</a:t>
            </a:r>
            <a:endParaRPr lang="ja-JP" altLang="en-US" sz="1600" dirty="0">
              <a:solidFill>
                <a:srgbClr val="FF0000"/>
              </a:solidFill>
              <a:latin typeface="Calibri"/>
              <a:ea typeface="ＭＳ Ｐゴシック"/>
            </a:endParaRPr>
          </a:p>
        </p:txBody>
      </p:sp>
      <p:pic>
        <p:nvPicPr>
          <p:cNvPr id="2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1010" b="18732"/>
          <a:stretch/>
        </p:blipFill>
        <p:spPr bwMode="auto">
          <a:xfrm>
            <a:off x="4860077" y="3789040"/>
            <a:ext cx="3185759" cy="155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3135979" y="3878497"/>
            <a:ext cx="1900030"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Outer shroud wall</a:t>
            </a:r>
            <a:endParaRPr lang="ja-JP" altLang="en-US" dirty="0">
              <a:solidFill>
                <a:prstClr val="black"/>
              </a:solidFill>
              <a:latin typeface="Calibri"/>
              <a:ea typeface="ＭＳ Ｐゴシック"/>
            </a:endParaRPr>
          </a:p>
        </p:txBody>
      </p:sp>
      <p:sp>
        <p:nvSpPr>
          <p:cNvPr id="24" name="テキスト ボックス 23"/>
          <p:cNvSpPr txBox="1"/>
          <p:nvPr/>
        </p:nvSpPr>
        <p:spPr>
          <a:xfrm>
            <a:off x="3128669" y="4397918"/>
            <a:ext cx="1848517"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Inner shroud wall</a:t>
            </a:r>
            <a:endParaRPr lang="ja-JP" altLang="en-US" dirty="0">
              <a:solidFill>
                <a:prstClr val="black"/>
              </a:solidFill>
              <a:latin typeface="Calibri"/>
              <a:ea typeface="ＭＳ Ｐゴシック"/>
            </a:endParaRPr>
          </a:p>
        </p:txBody>
      </p:sp>
      <p:sp>
        <p:nvSpPr>
          <p:cNvPr id="25" name="テキスト ボックス 24"/>
          <p:cNvSpPr txBox="1"/>
          <p:nvPr/>
        </p:nvSpPr>
        <p:spPr>
          <a:xfrm>
            <a:off x="3145595" y="4896761"/>
            <a:ext cx="1623007"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Mercury vessel</a:t>
            </a:r>
            <a:endParaRPr lang="ja-JP" altLang="en-US" dirty="0">
              <a:solidFill>
                <a:prstClr val="black"/>
              </a:solidFill>
              <a:latin typeface="Calibri"/>
              <a:ea typeface="ＭＳ Ｐゴシック"/>
            </a:endParaRPr>
          </a:p>
        </p:txBody>
      </p:sp>
      <p:cxnSp>
        <p:nvCxnSpPr>
          <p:cNvPr id="26" name="直線矢印コネクタ 25"/>
          <p:cNvCxnSpPr>
            <a:stCxn id="23" idx="3"/>
          </p:cNvCxnSpPr>
          <p:nvPr/>
        </p:nvCxnSpPr>
        <p:spPr>
          <a:xfrm flipV="1">
            <a:off x="5036010" y="3984257"/>
            <a:ext cx="228215" cy="81070"/>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764627" y="4462228"/>
            <a:ext cx="557144" cy="111348"/>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a:stCxn id="25" idx="3"/>
          </p:cNvCxnSpPr>
          <p:nvPr/>
        </p:nvCxnSpPr>
        <p:spPr>
          <a:xfrm flipV="1">
            <a:off x="4768558" y="5012225"/>
            <a:ext cx="409982" cy="71409"/>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3158056" y="3343582"/>
            <a:ext cx="568145"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Bolt</a:t>
            </a:r>
            <a:endParaRPr lang="ja-JP" altLang="en-US" dirty="0">
              <a:solidFill>
                <a:prstClr val="black"/>
              </a:solidFill>
              <a:latin typeface="Calibri"/>
              <a:ea typeface="ＭＳ Ｐゴシック"/>
            </a:endParaRPr>
          </a:p>
        </p:txBody>
      </p:sp>
      <p:cxnSp>
        <p:nvCxnSpPr>
          <p:cNvPr id="35" name="直線矢印コネクタ 34"/>
          <p:cNvCxnSpPr>
            <a:stCxn id="48" idx="1"/>
          </p:cNvCxnSpPr>
          <p:nvPr/>
        </p:nvCxnSpPr>
        <p:spPr>
          <a:xfrm flipH="1" flipV="1">
            <a:off x="7742016" y="4578900"/>
            <a:ext cx="330886" cy="5974"/>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5744076" y="4076616"/>
            <a:ext cx="1560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028354" y="4066225"/>
            <a:ext cx="1560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正方形/長方形 9"/>
          <p:cNvSpPr>
            <a:spLocks noChangeArrowheads="1"/>
          </p:cNvSpPr>
          <p:nvPr/>
        </p:nvSpPr>
        <p:spPr bwMode="auto">
          <a:xfrm>
            <a:off x="889995" y="3403968"/>
            <a:ext cx="183306" cy="121654"/>
          </a:xfrm>
          <a:prstGeom prst="rect">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227" tIns="45614" rIns="91227" bIns="45614"/>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912293" eaLnBrk="1" fontAlgn="base" hangingPunct="1">
              <a:spcBef>
                <a:spcPct val="0"/>
              </a:spcBef>
              <a:spcAft>
                <a:spcPct val="0"/>
              </a:spcAft>
              <a:buNone/>
            </a:pPr>
            <a:endParaRPr lang="ja-JP" altLang="en-US" sz="2400">
              <a:solidFill>
                <a:prstClr val="black"/>
              </a:solidFill>
            </a:endParaRPr>
          </a:p>
        </p:txBody>
      </p:sp>
      <p:cxnSp>
        <p:nvCxnSpPr>
          <p:cNvPr id="40" name="直線矢印コネクタ 11"/>
          <p:cNvCxnSpPr>
            <a:cxnSpLocks noChangeShapeType="1"/>
          </p:cNvCxnSpPr>
          <p:nvPr/>
        </p:nvCxnSpPr>
        <p:spPr bwMode="auto">
          <a:xfrm>
            <a:off x="1066054" y="3515463"/>
            <a:ext cx="172953" cy="548703"/>
          </a:xfrm>
          <a:prstGeom prst="straightConnector1">
            <a:avLst/>
          </a:prstGeom>
          <a:noFill/>
          <a:ln w="19050" algn="ctr">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フリーフォーム 41"/>
          <p:cNvSpPr/>
          <p:nvPr/>
        </p:nvSpPr>
        <p:spPr>
          <a:xfrm>
            <a:off x="3652878" y="3533581"/>
            <a:ext cx="2656875" cy="592282"/>
          </a:xfrm>
          <a:custGeom>
            <a:avLst/>
            <a:gdLst>
              <a:gd name="connsiteX0" fmla="*/ 0 w 2971800"/>
              <a:gd name="connsiteY0" fmla="*/ 51954 h 498763"/>
              <a:gd name="connsiteX1" fmla="*/ 2026227 w 2971800"/>
              <a:gd name="connsiteY1" fmla="*/ 0 h 498763"/>
              <a:gd name="connsiteX2" fmla="*/ 2971800 w 2971800"/>
              <a:gd name="connsiteY2" fmla="*/ 498763 h 498763"/>
              <a:gd name="connsiteX0" fmla="*/ 0 w 2878281"/>
              <a:gd name="connsiteY0" fmla="*/ 51954 h 644236"/>
              <a:gd name="connsiteX1" fmla="*/ 2026227 w 2878281"/>
              <a:gd name="connsiteY1" fmla="*/ 0 h 644236"/>
              <a:gd name="connsiteX2" fmla="*/ 2878281 w 2878281"/>
              <a:gd name="connsiteY2" fmla="*/ 644236 h 644236"/>
              <a:gd name="connsiteX0" fmla="*/ 0 w 2878281"/>
              <a:gd name="connsiteY0" fmla="*/ 0 h 592282"/>
              <a:gd name="connsiteX1" fmla="*/ 1911927 w 2878281"/>
              <a:gd name="connsiteY1" fmla="*/ 124691 h 592282"/>
              <a:gd name="connsiteX2" fmla="*/ 2878281 w 2878281"/>
              <a:gd name="connsiteY2" fmla="*/ 592282 h 592282"/>
            </a:gdLst>
            <a:ahLst/>
            <a:cxnLst>
              <a:cxn ang="0">
                <a:pos x="connsiteX0" y="connsiteY0"/>
              </a:cxn>
              <a:cxn ang="0">
                <a:pos x="connsiteX1" y="connsiteY1"/>
              </a:cxn>
              <a:cxn ang="0">
                <a:pos x="connsiteX2" y="connsiteY2"/>
              </a:cxn>
            </a:cxnLst>
            <a:rect l="l" t="t" r="r" b="b"/>
            <a:pathLst>
              <a:path w="2878281" h="592282">
                <a:moveTo>
                  <a:pt x="0" y="0"/>
                </a:moveTo>
                <a:lnTo>
                  <a:pt x="1911927" y="124691"/>
                </a:lnTo>
                <a:cubicBezTo>
                  <a:pt x="2227118" y="290945"/>
                  <a:pt x="2563090" y="426028"/>
                  <a:pt x="2878281" y="592282"/>
                </a:cubicBez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defTabSz="912293"/>
            <a:endParaRPr lang="ja-JP" altLang="en-US">
              <a:solidFill>
                <a:prstClr val="white"/>
              </a:solidFill>
              <a:latin typeface="Calibri"/>
              <a:ea typeface="ＭＳ Ｐゴシック"/>
            </a:endParaRPr>
          </a:p>
        </p:txBody>
      </p:sp>
      <p:sp>
        <p:nvSpPr>
          <p:cNvPr id="43" name="フリーフォーム 42"/>
          <p:cNvSpPr/>
          <p:nvPr/>
        </p:nvSpPr>
        <p:spPr>
          <a:xfrm>
            <a:off x="5858901" y="4115522"/>
            <a:ext cx="1246910" cy="1288473"/>
          </a:xfrm>
          <a:custGeom>
            <a:avLst/>
            <a:gdLst>
              <a:gd name="connsiteX0" fmla="*/ 0 w 1569028"/>
              <a:gd name="connsiteY0" fmla="*/ 10391 h 1475509"/>
              <a:gd name="connsiteX1" fmla="*/ 1278082 w 1569028"/>
              <a:gd name="connsiteY1" fmla="*/ 1475509 h 1475509"/>
              <a:gd name="connsiteX2" fmla="*/ 1569028 w 1569028"/>
              <a:gd name="connsiteY2" fmla="*/ 0 h 1475509"/>
              <a:gd name="connsiteX0" fmla="*/ 0 w 1402774"/>
              <a:gd name="connsiteY0" fmla="*/ 0 h 1465118"/>
              <a:gd name="connsiteX1" fmla="*/ 1278082 w 1402774"/>
              <a:gd name="connsiteY1" fmla="*/ 1465118 h 1465118"/>
              <a:gd name="connsiteX2" fmla="*/ 1402774 w 1402774"/>
              <a:gd name="connsiteY2" fmla="*/ 176645 h 1465118"/>
              <a:gd name="connsiteX0" fmla="*/ 0 w 1402774"/>
              <a:gd name="connsiteY0" fmla="*/ 0 h 1465118"/>
              <a:gd name="connsiteX1" fmla="*/ 1278082 w 1402774"/>
              <a:gd name="connsiteY1" fmla="*/ 1465118 h 1465118"/>
              <a:gd name="connsiteX2" fmla="*/ 1402774 w 1402774"/>
              <a:gd name="connsiteY2" fmla="*/ 176645 h 1465118"/>
              <a:gd name="connsiteX0" fmla="*/ 0 w 1402774"/>
              <a:gd name="connsiteY0" fmla="*/ 0 h 1465118"/>
              <a:gd name="connsiteX1" fmla="*/ 1278082 w 1402774"/>
              <a:gd name="connsiteY1" fmla="*/ 1465118 h 1465118"/>
              <a:gd name="connsiteX2" fmla="*/ 1402774 w 1402774"/>
              <a:gd name="connsiteY2" fmla="*/ 176645 h 1465118"/>
              <a:gd name="connsiteX0" fmla="*/ 0 w 1350819"/>
              <a:gd name="connsiteY0" fmla="*/ 10391 h 1288473"/>
              <a:gd name="connsiteX1" fmla="*/ 1226127 w 1350819"/>
              <a:gd name="connsiteY1" fmla="*/ 1288473 h 1288473"/>
              <a:gd name="connsiteX2" fmla="*/ 1350819 w 1350819"/>
              <a:gd name="connsiteY2" fmla="*/ 0 h 1288473"/>
            </a:gdLst>
            <a:ahLst/>
            <a:cxnLst>
              <a:cxn ang="0">
                <a:pos x="connsiteX0" y="connsiteY0"/>
              </a:cxn>
              <a:cxn ang="0">
                <a:pos x="connsiteX1" y="connsiteY1"/>
              </a:cxn>
              <a:cxn ang="0">
                <a:pos x="connsiteX2" y="connsiteY2"/>
              </a:cxn>
            </a:cxnLst>
            <a:rect l="l" t="t" r="r" b="b"/>
            <a:pathLst>
              <a:path w="1350819" h="1288473">
                <a:moveTo>
                  <a:pt x="0" y="10391"/>
                </a:moveTo>
                <a:lnTo>
                  <a:pt x="1226127" y="1288473"/>
                </a:lnTo>
                <a:cubicBezTo>
                  <a:pt x="1354282" y="17319"/>
                  <a:pt x="1222664" y="1281545"/>
                  <a:pt x="1350819" y="0"/>
                </a:cubicBezTo>
              </a:path>
            </a:pathLst>
          </a:custGeom>
          <a:noFill/>
          <a:ln w="127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defTabSz="912293"/>
            <a:endParaRPr lang="ja-JP" altLang="en-US">
              <a:solidFill>
                <a:prstClr val="white"/>
              </a:solidFill>
              <a:latin typeface="Calibri"/>
              <a:ea typeface="ＭＳ Ｐゴシック"/>
            </a:endParaRPr>
          </a:p>
        </p:txBody>
      </p:sp>
      <p:sp>
        <p:nvSpPr>
          <p:cNvPr id="44" name="テキスト ボックス 43"/>
          <p:cNvSpPr txBox="1"/>
          <p:nvPr/>
        </p:nvSpPr>
        <p:spPr>
          <a:xfrm>
            <a:off x="5887633" y="5236686"/>
            <a:ext cx="2294902" cy="341198"/>
          </a:xfrm>
          <a:prstGeom prst="rect">
            <a:avLst/>
          </a:prstGeom>
          <a:noFill/>
        </p:spPr>
        <p:txBody>
          <a:bodyPr wrap="none" lIns="91227" tIns="45614" rIns="91227" bIns="45614" rtlCol="0">
            <a:spAutoFit/>
          </a:bodyPr>
          <a:lstStyle/>
          <a:p>
            <a:pPr defTabSz="912293"/>
            <a:r>
              <a:rPr lang="en-US" altLang="ja-JP" sz="1600" u="sng" dirty="0">
                <a:solidFill>
                  <a:srgbClr val="FF0000"/>
                </a:solidFill>
                <a:latin typeface="Calibri"/>
                <a:ea typeface="ＭＳ Ｐゴシック"/>
              </a:rPr>
              <a:t>Diffusion bonded surface</a:t>
            </a:r>
            <a:endParaRPr lang="ja-JP" altLang="en-US" sz="1600" u="sng" dirty="0">
              <a:solidFill>
                <a:srgbClr val="FF0000"/>
              </a:solidFill>
              <a:latin typeface="Calibri"/>
              <a:ea typeface="ＭＳ Ｐゴシック"/>
            </a:endParaRPr>
          </a:p>
        </p:txBody>
      </p:sp>
      <p:sp>
        <p:nvSpPr>
          <p:cNvPr id="45" name="フリーフォーム 44"/>
          <p:cNvSpPr/>
          <p:nvPr/>
        </p:nvSpPr>
        <p:spPr>
          <a:xfrm flipV="1">
            <a:off x="5887677" y="3481677"/>
            <a:ext cx="1141402" cy="363681"/>
          </a:xfrm>
          <a:custGeom>
            <a:avLst/>
            <a:gdLst>
              <a:gd name="connsiteX0" fmla="*/ 0 w 1569028"/>
              <a:gd name="connsiteY0" fmla="*/ 10391 h 1475509"/>
              <a:gd name="connsiteX1" fmla="*/ 1278082 w 1569028"/>
              <a:gd name="connsiteY1" fmla="*/ 1475509 h 1475509"/>
              <a:gd name="connsiteX2" fmla="*/ 1569028 w 1569028"/>
              <a:gd name="connsiteY2" fmla="*/ 0 h 1475509"/>
              <a:gd name="connsiteX0" fmla="*/ 0 w 1288473"/>
              <a:gd name="connsiteY0" fmla="*/ 727364 h 1475509"/>
              <a:gd name="connsiteX1" fmla="*/ 997527 w 1288473"/>
              <a:gd name="connsiteY1" fmla="*/ 1475509 h 1475509"/>
              <a:gd name="connsiteX2" fmla="*/ 1288473 w 1288473"/>
              <a:gd name="connsiteY2" fmla="*/ 0 h 1475509"/>
              <a:gd name="connsiteX0" fmla="*/ 0 w 1371601"/>
              <a:gd name="connsiteY0" fmla="*/ 0 h 748145"/>
              <a:gd name="connsiteX1" fmla="*/ 997527 w 1371601"/>
              <a:gd name="connsiteY1" fmla="*/ 748145 h 748145"/>
              <a:gd name="connsiteX2" fmla="*/ 1371601 w 1371601"/>
              <a:gd name="connsiteY2" fmla="*/ 10391 h 748145"/>
              <a:gd name="connsiteX0" fmla="*/ 0 w 1371601"/>
              <a:gd name="connsiteY0" fmla="*/ 0 h 488372"/>
              <a:gd name="connsiteX1" fmla="*/ 997527 w 1371601"/>
              <a:gd name="connsiteY1" fmla="*/ 488372 h 488372"/>
              <a:gd name="connsiteX2" fmla="*/ 1371601 w 1371601"/>
              <a:gd name="connsiteY2" fmla="*/ 10391 h 488372"/>
              <a:gd name="connsiteX0" fmla="*/ 0 w 1371601"/>
              <a:gd name="connsiteY0" fmla="*/ 0 h 363681"/>
              <a:gd name="connsiteX1" fmla="*/ 1147365 w 1371601"/>
              <a:gd name="connsiteY1" fmla="*/ 363681 h 363681"/>
              <a:gd name="connsiteX2" fmla="*/ 1371601 w 1371601"/>
              <a:gd name="connsiteY2" fmla="*/ 10391 h 363681"/>
            </a:gdLst>
            <a:ahLst/>
            <a:cxnLst>
              <a:cxn ang="0">
                <a:pos x="connsiteX0" y="connsiteY0"/>
              </a:cxn>
              <a:cxn ang="0">
                <a:pos x="connsiteX1" y="connsiteY1"/>
              </a:cxn>
              <a:cxn ang="0">
                <a:pos x="connsiteX2" y="connsiteY2"/>
              </a:cxn>
            </a:cxnLst>
            <a:rect l="l" t="t" r="r" b="b"/>
            <a:pathLst>
              <a:path w="1371601" h="363681">
                <a:moveTo>
                  <a:pt x="0" y="0"/>
                </a:moveTo>
                <a:lnTo>
                  <a:pt x="1147365" y="363681"/>
                </a:lnTo>
                <a:cubicBezTo>
                  <a:pt x="1272056" y="204354"/>
                  <a:pt x="1246910" y="169718"/>
                  <a:pt x="1371601" y="10391"/>
                </a:cubicBezTo>
              </a:path>
            </a:pathLst>
          </a:custGeom>
          <a:noFill/>
          <a:ln w="12700">
            <a:solidFill>
              <a:srgbClr val="0000F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defTabSz="912293"/>
            <a:endParaRPr lang="ja-JP" altLang="en-US">
              <a:solidFill>
                <a:prstClr val="white"/>
              </a:solidFill>
              <a:latin typeface="Calibri"/>
              <a:ea typeface="ＭＳ Ｐゴシック"/>
            </a:endParaRPr>
          </a:p>
        </p:txBody>
      </p:sp>
      <p:sp>
        <p:nvSpPr>
          <p:cNvPr id="46" name="テキスト ボックス 45"/>
          <p:cNvSpPr txBox="1"/>
          <p:nvPr/>
        </p:nvSpPr>
        <p:spPr>
          <a:xfrm>
            <a:off x="6559920" y="3186791"/>
            <a:ext cx="1227920" cy="338554"/>
          </a:xfrm>
          <a:prstGeom prst="rect">
            <a:avLst/>
          </a:prstGeom>
          <a:noFill/>
        </p:spPr>
        <p:txBody>
          <a:bodyPr wrap="none" lIns="91227" tIns="45614" rIns="91227" bIns="45614" rtlCol="0">
            <a:spAutoFit/>
          </a:bodyPr>
          <a:lstStyle/>
          <a:p>
            <a:pPr defTabSz="912293"/>
            <a:r>
              <a:rPr lang="en-US" altLang="ja-JP" sz="1600" u="sng" dirty="0">
                <a:solidFill>
                  <a:srgbClr val="0000FF"/>
                </a:solidFill>
                <a:latin typeface="Calibri"/>
                <a:ea typeface="ＭＳ Ｐゴシック"/>
              </a:rPr>
              <a:t>Seal welding</a:t>
            </a:r>
            <a:endParaRPr lang="ja-JP" altLang="en-US" sz="1600" u="sng" dirty="0">
              <a:solidFill>
                <a:srgbClr val="0000FF"/>
              </a:solidFill>
              <a:latin typeface="Calibri"/>
              <a:ea typeface="ＭＳ Ｐゴシック"/>
            </a:endParaRPr>
          </a:p>
        </p:txBody>
      </p:sp>
      <p:sp>
        <p:nvSpPr>
          <p:cNvPr id="47" name="テキスト ボックス 46"/>
          <p:cNvSpPr txBox="1"/>
          <p:nvPr/>
        </p:nvSpPr>
        <p:spPr>
          <a:xfrm>
            <a:off x="8101677" y="3868109"/>
            <a:ext cx="782438"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Water</a:t>
            </a:r>
            <a:endParaRPr lang="ja-JP" altLang="en-US" dirty="0">
              <a:solidFill>
                <a:prstClr val="black"/>
              </a:solidFill>
              <a:latin typeface="Calibri"/>
              <a:ea typeface="ＭＳ Ｐゴシック"/>
            </a:endParaRPr>
          </a:p>
        </p:txBody>
      </p:sp>
      <p:sp>
        <p:nvSpPr>
          <p:cNvPr id="48" name="テキスト ボックス 47"/>
          <p:cNvSpPr txBox="1"/>
          <p:nvPr/>
        </p:nvSpPr>
        <p:spPr>
          <a:xfrm>
            <a:off x="8072904" y="4398045"/>
            <a:ext cx="865429"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Helium</a:t>
            </a:r>
            <a:endParaRPr lang="ja-JP" altLang="en-US" dirty="0">
              <a:solidFill>
                <a:prstClr val="black"/>
              </a:solidFill>
              <a:latin typeface="Calibri"/>
              <a:ea typeface="ＭＳ Ｐゴシック"/>
            </a:endParaRPr>
          </a:p>
        </p:txBody>
      </p:sp>
      <p:cxnSp>
        <p:nvCxnSpPr>
          <p:cNvPr id="49" name="直線矢印コネクタ 48"/>
          <p:cNvCxnSpPr/>
          <p:nvPr/>
        </p:nvCxnSpPr>
        <p:spPr>
          <a:xfrm flipH="1" flipV="1">
            <a:off x="7847569" y="4048959"/>
            <a:ext cx="330887" cy="3821"/>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3604001" y="1604855"/>
            <a:ext cx="5205046" cy="1323439"/>
          </a:xfrm>
          <a:prstGeom prst="rect">
            <a:avLst/>
          </a:prstGeom>
          <a:noFill/>
          <a:ln w="19050">
            <a:solidFill>
              <a:schemeClr val="tx1"/>
            </a:solidFill>
          </a:ln>
        </p:spPr>
        <p:txBody>
          <a:bodyPr wrap="square" lIns="91227" tIns="45614" rIns="91227" bIns="45614" rtlCol="0">
            <a:spAutoFit/>
          </a:bodyPr>
          <a:lstStyle/>
          <a:p>
            <a:pPr marL="342121" indent="-342121" defTabSz="912293">
              <a:buSzPct val="85000"/>
              <a:buFont typeface="Arial" panose="020B0604020202020204" pitchFamily="34" charset="0"/>
              <a:buChar char="•"/>
            </a:pPr>
            <a:r>
              <a:rPr lang="en-US" altLang="ja-JP" sz="2000" dirty="0">
                <a:solidFill>
                  <a:prstClr val="black"/>
                </a:solidFill>
                <a:latin typeface="Calibri"/>
                <a:ea typeface="ＭＳ Ｐゴシック"/>
              </a:rPr>
              <a:t>Diffusion bonded surface was  damaged by the strong thermal stress when the bolt head was welded to seal the helium layer during the fabrication process.</a:t>
            </a:r>
          </a:p>
        </p:txBody>
      </p:sp>
      <p:cxnSp>
        <p:nvCxnSpPr>
          <p:cNvPr id="51" name="直線矢印コネクタ 50"/>
          <p:cNvCxnSpPr/>
          <p:nvPr/>
        </p:nvCxnSpPr>
        <p:spPr>
          <a:xfrm>
            <a:off x="6021959" y="3398498"/>
            <a:ext cx="300318" cy="472520"/>
          </a:xfrm>
          <a:prstGeom prst="straightConnector1">
            <a:avLst/>
          </a:prstGeom>
          <a:ln w="1270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5169142" y="3134835"/>
            <a:ext cx="1167307" cy="338554"/>
          </a:xfrm>
          <a:prstGeom prst="rect">
            <a:avLst/>
          </a:prstGeom>
          <a:noFill/>
        </p:spPr>
        <p:txBody>
          <a:bodyPr wrap="none" lIns="91227" tIns="45614" rIns="91227" bIns="45614" rtlCol="0">
            <a:spAutoFit/>
          </a:bodyPr>
          <a:lstStyle/>
          <a:p>
            <a:pPr defTabSz="912293"/>
            <a:r>
              <a:rPr lang="en-US" altLang="ja-JP" sz="1600" dirty="0">
                <a:solidFill>
                  <a:prstClr val="black"/>
                </a:solidFill>
                <a:latin typeface="Calibri"/>
                <a:ea typeface="ＭＳ Ｐゴシック"/>
              </a:rPr>
              <a:t>TIG welding</a:t>
            </a:r>
            <a:endParaRPr lang="ja-JP" altLang="en-US" sz="1600" dirty="0">
              <a:solidFill>
                <a:prstClr val="black"/>
              </a:solidFill>
              <a:latin typeface="Calibri"/>
              <a:ea typeface="ＭＳ Ｐゴシック"/>
            </a:endParaRPr>
          </a:p>
        </p:txBody>
      </p:sp>
      <p:sp>
        <p:nvSpPr>
          <p:cNvPr id="54" name="正方形/長方形 53"/>
          <p:cNvSpPr/>
          <p:nvPr/>
        </p:nvSpPr>
        <p:spPr>
          <a:xfrm>
            <a:off x="295070" y="940658"/>
            <a:ext cx="8375084" cy="400110"/>
          </a:xfrm>
          <a:prstGeom prst="rect">
            <a:avLst/>
          </a:prstGeom>
        </p:spPr>
        <p:txBody>
          <a:bodyPr wrap="square" lIns="91227" tIns="45614" rIns="91227" bIns="45614">
            <a:spAutoFit/>
          </a:bodyPr>
          <a:lstStyle/>
          <a:p>
            <a:pPr defTabSz="912293">
              <a:buSzPct val="85000"/>
            </a:pPr>
            <a:r>
              <a:rPr lang="en-US" altLang="ja-JP" sz="2000" dirty="0">
                <a:solidFill>
                  <a:srgbClr val="0000FF"/>
                </a:solidFill>
                <a:latin typeface="Calibri"/>
                <a:ea typeface="ＭＳ Ｐゴシック"/>
              </a:rPr>
              <a:t>In April 30, 2015</a:t>
            </a:r>
            <a:r>
              <a:rPr lang="en-US" altLang="ja-JP" sz="2000" dirty="0">
                <a:solidFill>
                  <a:prstClr val="black"/>
                </a:solidFill>
                <a:latin typeface="Calibri"/>
                <a:ea typeface="ＭＳ Ｐゴシック"/>
              </a:rPr>
              <a:t>, cooling water leakage was detected on the </a:t>
            </a:r>
            <a:r>
              <a:rPr lang="en-US" altLang="ja-JP" sz="2000" dirty="0" err="1">
                <a:solidFill>
                  <a:prstClr val="black"/>
                </a:solidFill>
                <a:latin typeface="Calibri"/>
                <a:ea typeface="ＭＳ Ｐゴシック"/>
              </a:rPr>
              <a:t>taget</a:t>
            </a:r>
            <a:r>
              <a:rPr lang="en-US" altLang="ja-JP" sz="2000" dirty="0">
                <a:solidFill>
                  <a:prstClr val="black"/>
                </a:solidFill>
                <a:latin typeface="Calibri"/>
                <a:ea typeface="ＭＳ Ｐゴシック"/>
              </a:rPr>
              <a:t> </a:t>
            </a:r>
            <a:r>
              <a:rPr lang="en-US" altLang="ja-JP" sz="2000" dirty="0" err="1">
                <a:solidFill>
                  <a:prstClr val="black"/>
                </a:solidFill>
                <a:latin typeface="Calibri"/>
                <a:ea typeface="ＭＳ Ｐゴシック"/>
              </a:rPr>
              <a:t>shround</a:t>
            </a:r>
            <a:endParaRPr lang="en-US" altLang="ja-JP" sz="2000" dirty="0">
              <a:solidFill>
                <a:prstClr val="black"/>
              </a:solidFill>
              <a:latin typeface="Calibri"/>
              <a:ea typeface="ＭＳ Ｐゴシック"/>
            </a:endParaRPr>
          </a:p>
        </p:txBody>
      </p:sp>
      <p:sp>
        <p:nvSpPr>
          <p:cNvPr id="55" name="正方形/長方形 54"/>
          <p:cNvSpPr/>
          <p:nvPr/>
        </p:nvSpPr>
        <p:spPr>
          <a:xfrm>
            <a:off x="3619597" y="1235521"/>
            <a:ext cx="855356" cy="373659"/>
          </a:xfrm>
          <a:prstGeom prst="rect">
            <a:avLst/>
          </a:prstGeom>
        </p:spPr>
        <p:txBody>
          <a:bodyPr wrap="none" lIns="91227" tIns="45614" rIns="91227" bIns="45614">
            <a:spAutoFit/>
          </a:bodyPr>
          <a:lstStyle/>
          <a:p>
            <a:pPr defTabSz="912293"/>
            <a:r>
              <a:rPr lang="en-US" altLang="ja-JP" b="1" dirty="0">
                <a:solidFill>
                  <a:prstClr val="black"/>
                </a:solidFill>
                <a:latin typeface="Calibri"/>
                <a:ea typeface="ＭＳ Ｐゴシック"/>
              </a:rPr>
              <a:t>C</a:t>
            </a:r>
            <a:r>
              <a:rPr lang="en-US" altLang="ja-JP" b="1" dirty="0" smtClean="0">
                <a:solidFill>
                  <a:prstClr val="black"/>
                </a:solidFill>
                <a:latin typeface="Calibri"/>
                <a:ea typeface="ＭＳ Ｐゴシック"/>
              </a:rPr>
              <a:t>auses </a:t>
            </a:r>
            <a:endParaRPr lang="ja-JP" altLang="en-US" b="1" dirty="0">
              <a:solidFill>
                <a:prstClr val="black"/>
              </a:solidFill>
              <a:latin typeface="Calibri"/>
              <a:ea typeface="ＭＳ Ｐゴシック"/>
            </a:endParaRPr>
          </a:p>
        </p:txBody>
      </p:sp>
      <p:sp>
        <p:nvSpPr>
          <p:cNvPr id="3" name="テキスト ボックス 2"/>
          <p:cNvSpPr txBox="1"/>
          <p:nvPr/>
        </p:nvSpPr>
        <p:spPr>
          <a:xfrm>
            <a:off x="467544" y="5733300"/>
            <a:ext cx="8496944" cy="936313"/>
          </a:xfrm>
          <a:prstGeom prst="rect">
            <a:avLst/>
          </a:prstGeom>
          <a:noFill/>
        </p:spPr>
        <p:txBody>
          <a:bodyPr wrap="square" lIns="91227" tIns="45614" rIns="91227" bIns="45614" rtlCol="0">
            <a:spAutoFit/>
          </a:bodyPr>
          <a:lstStyle/>
          <a:p>
            <a:pPr defTabSz="912293"/>
            <a:r>
              <a:rPr lang="en-US" altLang="ja-JP" dirty="0">
                <a:solidFill>
                  <a:srgbClr val="0000FF"/>
                </a:solidFill>
                <a:latin typeface="Calibri"/>
                <a:ea typeface="ＭＳ Ｐゴシック"/>
              </a:rPr>
              <a:t>On Nov. 20th</a:t>
            </a:r>
            <a:r>
              <a:rPr lang="en-US" altLang="ja-JP" dirty="0">
                <a:solidFill>
                  <a:prstClr val="black"/>
                </a:solidFill>
                <a:latin typeface="Calibri"/>
                <a:ea typeface="ＭＳ Ｐゴシック"/>
              </a:rPr>
              <a:t>, the sensor in the neutron target vessel detected water leakage in the helium phase, and the MLF sopped the user operation.</a:t>
            </a:r>
          </a:p>
          <a:p>
            <a:pPr defTabSz="912293"/>
            <a:endParaRPr lang="ja-JP" altLang="en-US" dirty="0">
              <a:solidFill>
                <a:prstClr val="black"/>
              </a:solidFill>
              <a:latin typeface="Calibri"/>
              <a:ea typeface="ＭＳ Ｐゴシック"/>
            </a:endParaRPr>
          </a:p>
        </p:txBody>
      </p:sp>
      <p:cxnSp>
        <p:nvCxnSpPr>
          <p:cNvPr id="11" name="直線コネクタ 10"/>
          <p:cNvCxnSpPr/>
          <p:nvPr/>
        </p:nvCxnSpPr>
        <p:spPr>
          <a:xfrm>
            <a:off x="395536" y="5661248"/>
            <a:ext cx="849694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467544" y="6496301"/>
            <a:ext cx="3044638" cy="373659"/>
          </a:xfrm>
          <a:prstGeom prst="rect">
            <a:avLst/>
          </a:prstGeom>
          <a:noFill/>
        </p:spPr>
        <p:txBody>
          <a:bodyPr wrap="none" lIns="91227" tIns="45614" rIns="91227" bIns="45614" rtlCol="0">
            <a:spAutoFit/>
          </a:bodyPr>
          <a:lstStyle/>
          <a:p>
            <a:pPr defTabSz="912293"/>
            <a:r>
              <a:rPr lang="en-US" altLang="ja-JP" dirty="0" smtClean="0">
                <a:solidFill>
                  <a:srgbClr val="FF0000"/>
                </a:solidFill>
                <a:latin typeface="Calibri"/>
                <a:ea typeface="ＭＳ Ｐゴシック"/>
              </a:rPr>
              <a:t>Now MLF s running at 200 kW</a:t>
            </a:r>
            <a:endParaRPr lang="ja-JP" altLang="en-US" dirty="0">
              <a:solidFill>
                <a:srgbClr val="FF0000"/>
              </a:solidFill>
              <a:latin typeface="Calibri"/>
              <a:ea typeface="ＭＳ Ｐゴシック"/>
            </a:endParaRPr>
          </a:p>
        </p:txBody>
      </p:sp>
      <p:sp>
        <p:nvSpPr>
          <p:cNvPr id="53" name="テキスト ボックス 52"/>
          <p:cNvSpPr txBox="1"/>
          <p:nvPr/>
        </p:nvSpPr>
        <p:spPr>
          <a:xfrm>
            <a:off x="7170040" y="6311635"/>
            <a:ext cx="1889498" cy="373659"/>
          </a:xfrm>
          <a:prstGeom prst="rect">
            <a:avLst/>
          </a:prstGeom>
        </p:spPr>
        <p:style>
          <a:lnRef idx="3">
            <a:schemeClr val="lt1"/>
          </a:lnRef>
          <a:fillRef idx="1">
            <a:schemeClr val="accent4"/>
          </a:fillRef>
          <a:effectRef idx="1">
            <a:schemeClr val="accent4"/>
          </a:effectRef>
          <a:fontRef idx="minor">
            <a:schemeClr val="lt1"/>
          </a:fontRef>
        </p:style>
        <p:txBody>
          <a:bodyPr wrap="none" lIns="91227" tIns="45614" rIns="91227" bIns="45614" rtlCol="0">
            <a:spAutoFit/>
          </a:bodyPr>
          <a:lstStyle/>
          <a:p>
            <a:r>
              <a:rPr kumimoji="1" lang="en-US" altLang="ja-JP" dirty="0" smtClean="0"/>
              <a:t>Slide by T. </a:t>
            </a:r>
            <a:r>
              <a:rPr kumimoji="1" lang="en-US" altLang="ja-JP" dirty="0" err="1" smtClean="0"/>
              <a:t>Kanaya</a:t>
            </a:r>
            <a:endParaRPr kumimoji="1" lang="ja-JP" altLang="en-US" dirty="0"/>
          </a:p>
        </p:txBody>
      </p:sp>
    </p:spTree>
    <p:extLst>
      <p:ext uri="{BB962C8B-B14F-4D97-AF65-F5344CB8AC3E}">
        <p14:creationId xmlns:p14="http://schemas.microsoft.com/office/powerpoint/2010/main" val="158882623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69984" y="5020343"/>
            <a:ext cx="1783922" cy="161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1352" y="3197921"/>
            <a:ext cx="1760610" cy="188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2"/>
          <p:cNvSpPr>
            <a:spLocks noChangeArrowheads="1"/>
          </p:cNvSpPr>
          <p:nvPr/>
        </p:nvSpPr>
        <p:spPr bwMode="auto">
          <a:xfrm>
            <a:off x="125953" y="1700810"/>
            <a:ext cx="8568630" cy="4078011"/>
          </a:xfrm>
          <a:prstGeom prst="rect">
            <a:avLst/>
          </a:prstGeom>
          <a:noFill/>
          <a:ln w="9525">
            <a:noFill/>
            <a:miter lim="800000"/>
            <a:headEnd/>
            <a:tailEnd/>
          </a:ln>
          <a:effectLst/>
        </p:spPr>
        <p:txBody>
          <a:bodyPr wrap="square" lIns="91196" tIns="45600" rIns="91196" bIns="45600">
            <a:spAutoFit/>
          </a:bodyPr>
          <a:lstStyle/>
          <a:p>
            <a:pPr marL="354678" indent="-354678" defTabSz="912005">
              <a:buClr>
                <a:srgbClr val="0000CC"/>
              </a:buClr>
              <a:buSzPct val="80000"/>
              <a:defRPr/>
            </a:pPr>
            <a:endParaRPr lang="en-US" altLang="ja-JP" sz="2400" dirty="0">
              <a:solidFill>
                <a:srgbClr val="0000CC"/>
              </a:solidFill>
              <a:latin typeface="Calibri"/>
              <a:ea typeface="ＭＳ Ｐゴシック"/>
            </a:endParaRPr>
          </a:p>
          <a:p>
            <a:pPr marL="269164" indent="-269164" defTabSz="912005">
              <a:spcBef>
                <a:spcPts val="1200"/>
              </a:spcBef>
              <a:buClr>
                <a:srgbClr val="0000CC"/>
              </a:buClr>
              <a:buSzPct val="80000"/>
              <a:buFont typeface="Wingdings" pitchFamily="2" charset="2"/>
              <a:buChar char="n"/>
              <a:defRPr/>
            </a:pPr>
            <a:r>
              <a:rPr lang="en-US" altLang="en-US" sz="2000" dirty="0">
                <a:solidFill>
                  <a:srgbClr val="0000CC"/>
                </a:solidFill>
                <a:latin typeface="Calibri"/>
                <a:ea typeface="ＭＳ Ｐゴシック"/>
              </a:rPr>
              <a:t>Battery for Vehicles</a:t>
            </a:r>
            <a:endParaRPr lang="en-US" altLang="ja-JP" sz="2000" dirty="0">
              <a:solidFill>
                <a:srgbClr val="0000CC"/>
              </a:solidFill>
              <a:latin typeface="Calibri"/>
              <a:ea typeface="ＭＳ Ｐゴシック"/>
            </a:endParaRPr>
          </a:p>
          <a:p>
            <a:pPr marL="446498" lvl="1" indent="9523" defTabSz="912005">
              <a:buClr>
                <a:srgbClr val="0000CC"/>
              </a:buClr>
              <a:buSzPct val="80000"/>
              <a:defRPr/>
            </a:pPr>
            <a:r>
              <a:rPr lang="en-US" altLang="en-US" sz="2000" dirty="0">
                <a:solidFill>
                  <a:prstClr val="black"/>
                </a:solidFill>
                <a:latin typeface="Calibri"/>
                <a:ea typeface="ＭＳ Ｐゴシック"/>
              </a:rPr>
              <a:t>Elucidate a mechanism of Ni-Fe Catalyst activates Hydrogen</a:t>
            </a:r>
            <a:r>
              <a:rPr lang="en-US" altLang="ja-JP" sz="2000" dirty="0">
                <a:solidFill>
                  <a:prstClr val="black"/>
                </a:solidFill>
                <a:latin typeface="Calibri"/>
                <a:ea typeface="ＭＳ Ｐゴシック"/>
              </a:rPr>
              <a:t/>
            </a:r>
            <a:br>
              <a:rPr lang="en-US" altLang="ja-JP" sz="2000" dirty="0">
                <a:solidFill>
                  <a:prstClr val="black"/>
                </a:solidFill>
                <a:latin typeface="Calibri"/>
                <a:ea typeface="ＭＳ Ｐゴシック"/>
              </a:rPr>
            </a:br>
            <a:r>
              <a:rPr lang="ja-JP" altLang="en-US" sz="2000" dirty="0">
                <a:solidFill>
                  <a:prstClr val="black"/>
                </a:solidFill>
                <a:latin typeface="Calibri"/>
                <a:ea typeface="ＭＳ Ｐゴシック"/>
              </a:rPr>
              <a:t>⇒　</a:t>
            </a:r>
            <a:r>
              <a:rPr lang="en-US" altLang="en-US" sz="2000" dirty="0">
                <a:solidFill>
                  <a:srgbClr val="FF0000"/>
                </a:solidFill>
                <a:latin typeface="Calibri"/>
                <a:ea typeface="ＭＳ Ｐゴシック"/>
              </a:rPr>
              <a:t>Development Battery w/o </a:t>
            </a:r>
            <a:r>
              <a:rPr lang="en-US" altLang="en-US" sz="2000" dirty="0" err="1">
                <a:solidFill>
                  <a:srgbClr val="FF0000"/>
                </a:solidFill>
                <a:latin typeface="Calibri"/>
                <a:ea typeface="ＭＳ Ｐゴシック"/>
              </a:rPr>
              <a:t>Pt</a:t>
            </a:r>
            <a:endParaRPr lang="en-US" altLang="ja-JP" sz="2000" dirty="0">
              <a:solidFill>
                <a:srgbClr val="FF0000"/>
              </a:solidFill>
              <a:latin typeface="Calibri"/>
              <a:ea typeface="ＭＳ Ｐゴシック"/>
            </a:endParaRPr>
          </a:p>
          <a:p>
            <a:pPr marL="446498" lvl="1" indent="9523" defTabSz="912005">
              <a:buClr>
                <a:srgbClr val="0000CC"/>
              </a:buClr>
              <a:buSzPct val="80000"/>
              <a:defRPr/>
            </a:pPr>
            <a:endParaRPr lang="en-US" altLang="ja-JP" sz="2000" dirty="0">
              <a:solidFill>
                <a:srgbClr val="FF0000"/>
              </a:solidFill>
              <a:latin typeface="Calibri"/>
              <a:ea typeface="ＭＳ Ｐゴシック"/>
            </a:endParaRPr>
          </a:p>
          <a:p>
            <a:pPr marL="269164" indent="-269164" defTabSz="912005">
              <a:spcBef>
                <a:spcPts val="600"/>
              </a:spcBef>
              <a:buClr>
                <a:srgbClr val="0000CC"/>
              </a:buClr>
              <a:buSzPct val="80000"/>
              <a:buFont typeface="Wingdings" pitchFamily="2" charset="2"/>
              <a:buChar char="n"/>
              <a:defRPr/>
            </a:pPr>
            <a:r>
              <a:rPr lang="en-US" altLang="ja-JP" sz="2000" dirty="0">
                <a:solidFill>
                  <a:srgbClr val="0000CC"/>
                </a:solidFill>
                <a:latin typeface="Calibri"/>
                <a:ea typeface="ＭＳ Ｐゴシック"/>
              </a:rPr>
              <a:t>For</a:t>
            </a:r>
            <a:r>
              <a:rPr lang="ja-JP" altLang="en-US" sz="2000" dirty="0">
                <a:solidFill>
                  <a:srgbClr val="0000CC"/>
                </a:solidFill>
                <a:latin typeface="Calibri"/>
                <a:ea typeface="ＭＳ Ｐゴシック"/>
              </a:rPr>
              <a:t> b</a:t>
            </a:r>
            <a:r>
              <a:rPr lang="en-US" altLang="ja-JP" sz="2000" dirty="0" err="1">
                <a:solidFill>
                  <a:srgbClr val="0000CC"/>
                </a:solidFill>
                <a:latin typeface="Calibri"/>
                <a:ea typeface="ＭＳ Ｐゴシック"/>
              </a:rPr>
              <a:t>uildings</a:t>
            </a:r>
            <a:r>
              <a:rPr lang="ja-JP" altLang="en-US" sz="2000" dirty="0">
                <a:solidFill>
                  <a:srgbClr val="0000CC"/>
                </a:solidFill>
                <a:latin typeface="Calibri"/>
                <a:ea typeface="ＭＳ Ｐゴシック"/>
              </a:rPr>
              <a:t> </a:t>
            </a:r>
            <a:r>
              <a:rPr lang="en-US" altLang="ja-JP" sz="2000" dirty="0">
                <a:solidFill>
                  <a:srgbClr val="0000CC"/>
                </a:solidFill>
                <a:latin typeface="Calibri"/>
                <a:ea typeface="ＭＳ Ｐゴシック"/>
              </a:rPr>
              <a:t>with</a:t>
            </a:r>
            <a:r>
              <a:rPr lang="ja-JP" altLang="en-US" sz="2000" dirty="0">
                <a:solidFill>
                  <a:srgbClr val="0000CC"/>
                </a:solidFill>
                <a:latin typeface="Calibri"/>
                <a:ea typeface="ＭＳ Ｐゴシック"/>
              </a:rPr>
              <a:t> </a:t>
            </a:r>
            <a:r>
              <a:rPr lang="en-US" altLang="ja-JP" sz="2000" dirty="0">
                <a:solidFill>
                  <a:srgbClr val="0000CC"/>
                </a:solidFill>
                <a:latin typeface="Calibri"/>
                <a:ea typeface="ＭＳ Ｐゴシック"/>
              </a:rPr>
              <a:t>more</a:t>
            </a:r>
            <a:r>
              <a:rPr lang="ja-JP" altLang="en-US" sz="2000" dirty="0">
                <a:solidFill>
                  <a:srgbClr val="0000CC"/>
                </a:solidFill>
                <a:latin typeface="Calibri"/>
                <a:ea typeface="ＭＳ Ｐゴシック"/>
              </a:rPr>
              <a:t> </a:t>
            </a:r>
            <a:r>
              <a:rPr lang="en-US" altLang="ja-JP" sz="2000" dirty="0">
                <a:solidFill>
                  <a:srgbClr val="0000CC"/>
                </a:solidFill>
                <a:latin typeface="Calibri"/>
                <a:ea typeface="ＭＳ Ｐゴシック"/>
              </a:rPr>
              <a:t>strength</a:t>
            </a:r>
          </a:p>
          <a:p>
            <a:pPr marL="446498" lvl="1" indent="9523" defTabSz="912005">
              <a:buClr>
                <a:srgbClr val="0000CC"/>
              </a:buClr>
              <a:buSzPct val="80000"/>
              <a:defRPr/>
            </a:pPr>
            <a:r>
              <a:rPr lang="en-US" altLang="ja-JP" sz="2000" dirty="0">
                <a:solidFill>
                  <a:prstClr val="black"/>
                </a:solidFill>
                <a:latin typeface="Calibri"/>
                <a:ea typeface="ＭＳ Ｐゴシック"/>
              </a:rPr>
              <a:t>Inspect internal structure of reinforced concrete</a:t>
            </a:r>
            <a:br>
              <a:rPr lang="en-US" altLang="ja-JP" sz="2000" dirty="0">
                <a:solidFill>
                  <a:prstClr val="black"/>
                </a:solidFill>
                <a:latin typeface="Calibri"/>
                <a:ea typeface="ＭＳ Ｐゴシック"/>
              </a:rPr>
            </a:br>
            <a:r>
              <a:rPr lang="ja-JP" altLang="en-US" sz="2000" dirty="0">
                <a:solidFill>
                  <a:prstClr val="black"/>
                </a:solidFill>
                <a:latin typeface="Calibri"/>
                <a:ea typeface="ＭＳ Ｐゴシック"/>
              </a:rPr>
              <a:t>⇒　</a:t>
            </a:r>
            <a:r>
              <a:rPr lang="en-US" altLang="ja-JP" sz="2000" dirty="0">
                <a:solidFill>
                  <a:srgbClr val="FF0000"/>
                </a:solidFill>
                <a:latin typeface="Calibri"/>
                <a:ea typeface="ＭＳ Ｐゴシック"/>
              </a:rPr>
              <a:t>for more</a:t>
            </a:r>
            <a:r>
              <a:rPr lang="en-US" altLang="en-US" sz="2000" dirty="0">
                <a:solidFill>
                  <a:srgbClr val="FF0000"/>
                </a:solidFill>
                <a:latin typeface="Calibri"/>
                <a:ea typeface="ＭＳ Ｐゴシック"/>
              </a:rPr>
              <a:t> solid concrete</a:t>
            </a:r>
            <a:endParaRPr lang="en-US" altLang="ja-JP" sz="2000" dirty="0">
              <a:solidFill>
                <a:srgbClr val="FF0000"/>
              </a:solidFill>
              <a:latin typeface="Calibri"/>
              <a:ea typeface="ＭＳ Ｐゴシック"/>
            </a:endParaRPr>
          </a:p>
          <a:p>
            <a:pPr marL="354678" indent="-354678" defTabSz="912005">
              <a:buClr>
                <a:srgbClr val="0000CC"/>
              </a:buClr>
              <a:buSzPct val="80000"/>
              <a:defRPr/>
            </a:pPr>
            <a:endParaRPr lang="en-US" altLang="ja-JP" sz="2000" dirty="0">
              <a:solidFill>
                <a:srgbClr val="0000CC"/>
              </a:solidFill>
              <a:latin typeface="Calibri"/>
              <a:ea typeface="ＭＳ Ｐゴシック"/>
            </a:endParaRPr>
          </a:p>
          <a:p>
            <a:pPr marL="269164" indent="-269164" defTabSz="912005">
              <a:buSzPct val="80000"/>
              <a:buFont typeface="Wingdings" pitchFamily="2" charset="2"/>
              <a:buChar char="n"/>
              <a:defRPr/>
            </a:pPr>
            <a:r>
              <a:rPr lang="en-US" altLang="ja-JP" sz="2000" dirty="0">
                <a:solidFill>
                  <a:srgbClr val="0000CC"/>
                </a:solidFill>
                <a:latin typeface="Calibri"/>
                <a:ea typeface="ＭＳ Ｐゴシック"/>
              </a:rPr>
              <a:t>For high-function tire </a:t>
            </a:r>
          </a:p>
          <a:p>
            <a:pPr marL="446498" lvl="1" indent="9523" defTabSz="912005">
              <a:buSzPct val="80000"/>
              <a:defRPr/>
            </a:pPr>
            <a:r>
              <a:rPr lang="en-US" altLang="en-US" sz="2000" dirty="0">
                <a:solidFill>
                  <a:prstClr val="black"/>
                </a:solidFill>
                <a:latin typeface="Calibri"/>
                <a:ea typeface="ＭＳ Ｐゴシック"/>
              </a:rPr>
              <a:t>Investigate the microscopic structure of materials for high-function tire</a:t>
            </a:r>
            <a:r>
              <a:rPr lang="en-US" altLang="ja-JP" sz="2000" dirty="0">
                <a:solidFill>
                  <a:prstClr val="black"/>
                </a:solidFill>
                <a:latin typeface="Calibri"/>
                <a:ea typeface="ＭＳ Ｐゴシック"/>
              </a:rPr>
              <a:t/>
            </a:r>
            <a:br>
              <a:rPr lang="en-US" altLang="ja-JP" sz="2000" dirty="0">
                <a:solidFill>
                  <a:prstClr val="black"/>
                </a:solidFill>
                <a:latin typeface="Calibri"/>
                <a:ea typeface="ＭＳ Ｐゴシック"/>
              </a:rPr>
            </a:br>
            <a:r>
              <a:rPr lang="ja-JP" altLang="en-US" sz="2000" dirty="0">
                <a:solidFill>
                  <a:prstClr val="black"/>
                </a:solidFill>
                <a:latin typeface="Calibri"/>
                <a:ea typeface="ＭＳ Ｐゴシック"/>
              </a:rPr>
              <a:t>⇒　</a:t>
            </a:r>
            <a:r>
              <a:rPr lang="en-US" altLang="en-US" sz="2000" dirty="0">
                <a:solidFill>
                  <a:srgbClr val="FF0000"/>
                </a:solidFill>
                <a:latin typeface="Calibri"/>
                <a:ea typeface="ＭＳ Ｐゴシック"/>
              </a:rPr>
              <a:t>for higher performance tire</a:t>
            </a:r>
            <a:endParaRPr lang="ja-JP" altLang="en-US" sz="2000" dirty="0">
              <a:solidFill>
                <a:srgbClr val="FF0000"/>
              </a:solidFill>
              <a:latin typeface="Calibri"/>
              <a:ea typeface="ＭＳ Ｐゴシック"/>
            </a:endParaRPr>
          </a:p>
        </p:txBody>
      </p:sp>
      <p:sp>
        <p:nvSpPr>
          <p:cNvPr id="19" name="テキスト ボックス 18"/>
          <p:cNvSpPr txBox="1"/>
          <p:nvPr/>
        </p:nvSpPr>
        <p:spPr>
          <a:xfrm>
            <a:off x="5207543" y="6413212"/>
            <a:ext cx="1629138" cy="430887"/>
          </a:xfrm>
          <a:prstGeom prst="rect">
            <a:avLst/>
          </a:prstGeom>
          <a:solidFill>
            <a:schemeClr val="bg1"/>
          </a:solidFill>
        </p:spPr>
        <p:txBody>
          <a:bodyPr wrap="square" lIns="0" tIns="0" rIns="0" bIns="0" rtlCol="0">
            <a:spAutoFit/>
          </a:bodyPr>
          <a:lstStyle/>
          <a:p>
            <a:pPr defTabSz="912005"/>
            <a:r>
              <a:rPr lang="en-US" altLang="en-US" sz="1400" dirty="0">
                <a:solidFill>
                  <a:prstClr val="black"/>
                </a:solidFill>
                <a:latin typeface="Calibri"/>
                <a:ea typeface="ＭＳ Ｐゴシック"/>
              </a:rPr>
              <a:t>Microstructure of rubber</a:t>
            </a:r>
            <a:endParaRPr lang="ja-JP" altLang="en-US" sz="1400" dirty="0">
              <a:solidFill>
                <a:prstClr val="black"/>
              </a:solidFill>
              <a:latin typeface="Calibri"/>
              <a:ea typeface="ＭＳ Ｐゴシック"/>
            </a:endParaRPr>
          </a:p>
        </p:txBody>
      </p:sp>
      <p:pic>
        <p:nvPicPr>
          <p:cNvPr id="2050" name="Picture 2" descr="クリックすると新しいウィンドウで開きます"/>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8075" y="2096376"/>
            <a:ext cx="2450481" cy="1021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cross-tokai.jp/img/ja/news/2013/v13001/v13001_2.png?ver=20130214"/>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39392" y="1412776"/>
            <a:ext cx="1842102" cy="18421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クリックすると新しいウィンドウで開きます"/>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4849" y="3523194"/>
            <a:ext cx="1959840" cy="14698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75851" y="5063300"/>
            <a:ext cx="1544911" cy="164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右矢印 31"/>
          <p:cNvSpPr/>
          <p:nvPr/>
        </p:nvSpPr>
        <p:spPr>
          <a:xfrm>
            <a:off x="6753908" y="3940359"/>
            <a:ext cx="530406" cy="47647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196" tIns="45600" rIns="91196" bIns="45600" rtlCol="0" anchor="ctr"/>
          <a:lstStyle/>
          <a:p>
            <a:pPr defTabSz="912005"/>
            <a:endParaRPr lang="ja-JP" altLang="en-US">
              <a:solidFill>
                <a:prstClr val="white"/>
              </a:solidFill>
              <a:latin typeface="Calibri"/>
              <a:ea typeface="ＭＳ Ｐゴシック"/>
            </a:endParaRPr>
          </a:p>
        </p:txBody>
      </p:sp>
      <p:sp>
        <p:nvSpPr>
          <p:cNvPr id="3" name="テキスト ボックス 2"/>
          <p:cNvSpPr txBox="1"/>
          <p:nvPr/>
        </p:nvSpPr>
        <p:spPr>
          <a:xfrm>
            <a:off x="399092" y="987818"/>
            <a:ext cx="5882402" cy="584533"/>
          </a:xfrm>
          <a:prstGeom prst="rect">
            <a:avLst/>
          </a:prstGeom>
          <a:noFill/>
        </p:spPr>
        <p:txBody>
          <a:bodyPr wrap="square" lIns="91196" tIns="45600" rIns="91196" bIns="45600" rtlCol="0">
            <a:spAutoFit/>
          </a:bodyPr>
          <a:lstStyle/>
          <a:p>
            <a:pPr defTabSz="912005"/>
            <a:r>
              <a:rPr lang="en-US" altLang="ja-JP" sz="3200" b="1" dirty="0">
                <a:solidFill>
                  <a:srgbClr val="FF0000"/>
                </a:solidFill>
                <a:latin typeface="Calibri"/>
                <a:ea typeface="ＭＳ Ｐゴシック"/>
              </a:rPr>
              <a:t>Examples of Industrial Use at MLF</a:t>
            </a:r>
            <a:endParaRPr lang="ja-JP" altLang="en-US" sz="3200" b="1" dirty="0">
              <a:solidFill>
                <a:srgbClr val="FF0000"/>
              </a:solidFill>
              <a:latin typeface="Calibri"/>
              <a:ea typeface="ＭＳ Ｐゴシック"/>
            </a:endParaRPr>
          </a:p>
        </p:txBody>
      </p:sp>
      <p:sp>
        <p:nvSpPr>
          <p:cNvPr id="24" name="右矢印 23"/>
          <p:cNvSpPr/>
          <p:nvPr/>
        </p:nvSpPr>
        <p:spPr>
          <a:xfrm>
            <a:off x="6223500" y="2368704"/>
            <a:ext cx="530406" cy="47647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196" tIns="45600" rIns="91196" bIns="45600" rtlCol="0" anchor="ctr"/>
          <a:lstStyle/>
          <a:p>
            <a:pPr defTabSz="912005"/>
            <a:endParaRPr lang="ja-JP" altLang="en-US">
              <a:solidFill>
                <a:prstClr val="white"/>
              </a:solidFill>
              <a:latin typeface="Calibri"/>
              <a:ea typeface="ＭＳ Ｐゴシック"/>
            </a:endParaRPr>
          </a:p>
        </p:txBody>
      </p:sp>
      <p:sp>
        <p:nvSpPr>
          <p:cNvPr id="25" name="タイトル 1"/>
          <p:cNvSpPr txBox="1">
            <a:spLocks/>
          </p:cNvSpPr>
          <p:nvPr/>
        </p:nvSpPr>
        <p:spPr>
          <a:xfrm>
            <a:off x="30170" y="8577"/>
            <a:ext cx="9078334" cy="756179"/>
          </a:xfrm>
          <a:prstGeom prst="rect">
            <a:avLst/>
          </a:prstGeom>
        </p:spPr>
        <p:style>
          <a:lnRef idx="3">
            <a:schemeClr val="lt1"/>
          </a:lnRef>
          <a:fillRef idx="1">
            <a:schemeClr val="accent3"/>
          </a:fillRef>
          <a:effectRef idx="1">
            <a:schemeClr val="accent3"/>
          </a:effectRef>
          <a:fontRef idx="minor">
            <a:schemeClr val="lt1"/>
          </a:fontRef>
        </p:style>
        <p:txBody>
          <a:bodyPr vert="horz" lIns="91196" tIns="45600" rIns="91196" bIns="45600" rtlCol="0" anchor="ctr">
            <a:normAutofit/>
          </a:bodyPr>
          <a:lstStyle/>
          <a:p>
            <a:pPr defTabSz="912005"/>
            <a:r>
              <a:rPr lang="en-US" altLang="ja-JP" sz="3600" dirty="0">
                <a:solidFill>
                  <a:prstClr val="white"/>
                </a:solidFill>
                <a:effectLst>
                  <a:outerShdw blurRad="38100" dist="38100" dir="2700000" algn="tl">
                    <a:srgbClr val="000000">
                      <a:alpha val="43137"/>
                    </a:srgbClr>
                  </a:outerShdw>
                </a:effectLst>
                <a:latin typeface="Calibri"/>
                <a:ea typeface="ＭＳ Ｐゴシック"/>
              </a:rPr>
              <a:t>Industrial Use of MLF at J-PARC</a:t>
            </a:r>
            <a:endParaRPr lang="ja-JP" altLang="en-US" sz="3600" dirty="0">
              <a:solidFill>
                <a:prstClr val="white"/>
              </a:solidFill>
              <a:effectLst>
                <a:outerShdw blurRad="38100" dist="38100" dir="2700000" algn="tl">
                  <a:srgbClr val="000000">
                    <a:alpha val="43137"/>
                  </a:srgbClr>
                </a:outerShdw>
              </a:effectLst>
              <a:latin typeface="Calibri"/>
              <a:ea typeface="ＭＳ Ｐゴシック"/>
            </a:endParaRPr>
          </a:p>
        </p:txBody>
      </p:sp>
      <p:sp>
        <p:nvSpPr>
          <p:cNvPr id="20" name="右矢印 19"/>
          <p:cNvSpPr/>
          <p:nvPr/>
        </p:nvSpPr>
        <p:spPr>
          <a:xfrm>
            <a:off x="6753908" y="5587450"/>
            <a:ext cx="530406" cy="47647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196" tIns="45600" rIns="91196" bIns="45600" rtlCol="0" anchor="ctr"/>
          <a:lstStyle/>
          <a:p>
            <a:pPr defTabSz="912005"/>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1652181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2720" y="121920"/>
            <a:ext cx="7426960" cy="680720"/>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Industrial Use of MLF blooming</a:t>
            </a:r>
            <a:r>
              <a:rPr kumimoji="1" lang="ja-JP" altLang="en-US" dirty="0" smtClean="0"/>
              <a:t>　</a:t>
            </a:r>
            <a:endParaRPr kumimoji="1" lang="ja-JP" altLang="en-US" dirty="0"/>
          </a:p>
        </p:txBody>
      </p:sp>
      <p:sp>
        <p:nvSpPr>
          <p:cNvPr id="6" name="コンテンツ プレースホルダー 5"/>
          <p:cNvSpPr>
            <a:spLocks noGrp="1"/>
          </p:cNvSpPr>
          <p:nvPr>
            <p:ph idx="1"/>
          </p:nvPr>
        </p:nvSpPr>
        <p:spPr>
          <a:xfrm>
            <a:off x="60961" y="914001"/>
            <a:ext cx="8963874" cy="741289"/>
          </a:xfrm>
        </p:spPr>
        <p:txBody>
          <a:bodyPr/>
          <a:lstStyle/>
          <a:p>
            <a:r>
              <a:rPr lang="en-US" altLang="ja-JP" sz="2000" dirty="0"/>
              <a:t>A new framework for material development using J-PARC was press-released at Tokyo Motor Show by CEO of Sumitomo Rubber Industries.  </a:t>
            </a:r>
          </a:p>
        </p:txBody>
      </p:sp>
      <p:pic>
        <p:nvPicPr>
          <p:cNvPr id="7" name="図 6"/>
          <p:cNvPicPr>
            <a:picLocks noChangeAspect="1"/>
          </p:cNvPicPr>
          <p:nvPr/>
        </p:nvPicPr>
        <p:blipFill>
          <a:blip r:embed="rId2"/>
          <a:stretch>
            <a:fillRect/>
          </a:stretch>
        </p:blipFill>
        <p:spPr>
          <a:xfrm>
            <a:off x="7894324" y="111763"/>
            <a:ext cx="1016000" cy="1016000"/>
          </a:xfrm>
          <a:prstGeom prst="rect">
            <a:avLst/>
          </a:prstGeom>
        </p:spPr>
      </p:pic>
      <p:pic>
        <p:nvPicPr>
          <p:cNvPr id="8" name="図 7" descr="スクリーンショット 2015-11-12 9.46.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59" y="1563430"/>
            <a:ext cx="6201081" cy="5267909"/>
          </a:xfrm>
          <a:prstGeom prst="rect">
            <a:avLst/>
          </a:prstGeom>
          <a:ln>
            <a:noFill/>
          </a:ln>
          <a:effectLst>
            <a:outerShdw blurRad="292100" dist="139700" dir="2700000" algn="tl" rotWithShape="0">
              <a:srgbClr val="333333">
                <a:alpha val="65000"/>
              </a:srgbClr>
            </a:outerShdw>
          </a:effectLst>
        </p:spPr>
      </p:pic>
      <p:pic>
        <p:nvPicPr>
          <p:cNvPr id="10" name="図 9"/>
          <p:cNvPicPr>
            <a:picLocks noChangeAspect="1"/>
          </p:cNvPicPr>
          <p:nvPr/>
        </p:nvPicPr>
        <p:blipFill>
          <a:blip r:embed="rId4"/>
          <a:stretch>
            <a:fillRect/>
          </a:stretch>
        </p:blipFill>
        <p:spPr>
          <a:xfrm>
            <a:off x="1473201" y="1807260"/>
            <a:ext cx="7213600" cy="4254500"/>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stretch>
            <a:fillRect/>
          </a:stretch>
        </p:blipFill>
        <p:spPr>
          <a:xfrm>
            <a:off x="965205" y="2110740"/>
            <a:ext cx="6756400" cy="292100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6"/>
          <a:stretch>
            <a:fillRect/>
          </a:stretch>
        </p:blipFill>
        <p:spPr>
          <a:xfrm>
            <a:off x="436880" y="2388471"/>
            <a:ext cx="7078352" cy="3886885"/>
          </a:xfrm>
          <a:prstGeom prst="rect">
            <a:avLst/>
          </a:prstGeom>
          <a:ln>
            <a:noFill/>
          </a:ln>
          <a:effectLst>
            <a:outerShdw blurRad="292100" dist="139700" dir="2700000" algn="tl" rotWithShape="0">
              <a:srgbClr val="333333">
                <a:alpha val="65000"/>
              </a:srgbClr>
            </a:outerShdw>
          </a:effectLst>
        </p:spPr>
      </p:pic>
      <p:pic>
        <p:nvPicPr>
          <p:cNvPr id="12" name="図 11"/>
          <p:cNvPicPr>
            <a:picLocks noChangeAspect="1"/>
          </p:cNvPicPr>
          <p:nvPr/>
        </p:nvPicPr>
        <p:blipFill>
          <a:blip r:embed="rId7"/>
          <a:stretch>
            <a:fillRect/>
          </a:stretch>
        </p:blipFill>
        <p:spPr>
          <a:xfrm>
            <a:off x="1" y="2801620"/>
            <a:ext cx="7874000" cy="3721100"/>
          </a:xfrm>
          <a:prstGeom prst="rect">
            <a:avLst/>
          </a:prstGeom>
        </p:spPr>
      </p:pic>
    </p:spTree>
    <p:extLst>
      <p:ext uri="{BB962C8B-B14F-4D97-AF65-F5344CB8AC3E}">
        <p14:creationId xmlns:p14="http://schemas.microsoft.com/office/powerpoint/2010/main" val="3707468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Oval 1"/>
          <p:cNvSpPr>
            <a:spLocks/>
          </p:cNvSpPr>
          <p:nvPr/>
        </p:nvSpPr>
        <p:spPr bwMode="auto">
          <a:xfrm>
            <a:off x="1447727" y="2437875"/>
            <a:ext cx="2721322" cy="2734717"/>
          </a:xfrm>
          <a:prstGeom prst="ellipse">
            <a:avLst/>
          </a:prstGeom>
          <a:gradFill rotWithShape="0">
            <a:gsLst>
              <a:gs pos="0">
                <a:srgbClr val="9BC1FF">
                  <a:alpha val="29999"/>
                </a:srgbClr>
              </a:gs>
              <a:gs pos="100000">
                <a:srgbClr val="3F80CD">
                  <a:alpha val="29999"/>
                </a:srgbClr>
              </a:gs>
            </a:gsLst>
            <a:lin ang="5400000" scaled="1"/>
          </a:gradFill>
          <a:ln>
            <a:noFill/>
          </a:ln>
          <a:effectLst>
            <a:outerShdw blurRad="38100" dist="25399" dir="5400000" algn="ctr" rotWithShape="0">
              <a:schemeClr val="bg2">
                <a:alpha val="34999"/>
              </a:schemeClr>
            </a:outerShdw>
          </a:effectLst>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0732" fontAlgn="base">
              <a:spcBef>
                <a:spcPct val="0"/>
              </a:spcBef>
              <a:spcAft>
                <a:spcPct val="0"/>
              </a:spcAft>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pic>
        <p:nvPicPr>
          <p:cNvPr id="94210"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791" y="1939975"/>
            <a:ext cx="312650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94211" name="Rectangle 3"/>
          <p:cNvSpPr>
            <a:spLocks/>
          </p:cNvSpPr>
          <p:nvPr/>
        </p:nvSpPr>
        <p:spPr bwMode="auto">
          <a:xfrm>
            <a:off x="694905" y="2071479"/>
            <a:ext cx="9374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z="170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LHC, ILC</a:t>
            </a:r>
          </a:p>
        </p:txBody>
      </p:sp>
      <p:sp>
        <p:nvSpPr>
          <p:cNvPr id="94212" name="Rectangle 4"/>
          <p:cNvSpPr>
            <a:spLocks/>
          </p:cNvSpPr>
          <p:nvPr/>
        </p:nvSpPr>
        <p:spPr bwMode="auto">
          <a:xfrm>
            <a:off x="1812390" y="2552780"/>
            <a:ext cx="2102503" cy="84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Higgs</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SUSY, </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Extra-dimensions…</a:t>
            </a:r>
          </a:p>
        </p:txBody>
      </p:sp>
      <p:grpSp>
        <p:nvGrpSpPr>
          <p:cNvPr id="94215" name="Group 7"/>
          <p:cNvGrpSpPr>
            <a:grpSpLocks/>
          </p:cNvGrpSpPr>
          <p:nvPr/>
        </p:nvGrpSpPr>
        <p:grpSpPr bwMode="auto">
          <a:xfrm>
            <a:off x="804791" y="3399980"/>
            <a:ext cx="4008313" cy="2735833"/>
            <a:chOff x="0" y="0"/>
            <a:chExt cx="3591" cy="2450"/>
          </a:xfrm>
        </p:grpSpPr>
        <p:sp>
          <p:nvSpPr>
            <p:cNvPr id="94213" name="Oval 5"/>
            <p:cNvSpPr>
              <a:spLocks/>
            </p:cNvSpPr>
            <p:nvPr/>
          </p:nvSpPr>
          <p:spPr bwMode="auto">
            <a:xfrm>
              <a:off x="0" y="0"/>
              <a:ext cx="2436" cy="2450"/>
            </a:xfrm>
            <a:prstGeom prst="ellipse">
              <a:avLst/>
            </a:prstGeom>
            <a:gradFill rotWithShape="0">
              <a:gsLst>
                <a:gs pos="0">
                  <a:srgbClr val="EBF1DE">
                    <a:alpha val="29999"/>
                  </a:srgbClr>
                </a:gs>
                <a:gs pos="100000">
                  <a:srgbClr val="77933C">
                    <a:alpha val="29999"/>
                  </a:srgbClr>
                </a:gs>
              </a:gsLst>
              <a:lin ang="5400000" scaled="1"/>
            </a:gradFill>
            <a:ln>
              <a:noFill/>
            </a:ln>
            <a:effectLst>
              <a:outerShdw blurRad="38100" dist="25399" dir="5400000" algn="ctr" rotWithShape="0">
                <a:schemeClr val="bg2">
                  <a:alpha val="34999"/>
                </a:schemeClr>
              </a:outerShdw>
            </a:effectLst>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0732" fontAlgn="base">
                <a:spcBef>
                  <a:spcPct val="0"/>
                </a:spcBef>
                <a:spcAft>
                  <a:spcPct val="0"/>
                </a:spcAft>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sp>
          <p:nvSpPr>
            <p:cNvPr id="94214" name="Oval 6"/>
            <p:cNvSpPr>
              <a:spLocks/>
            </p:cNvSpPr>
            <p:nvPr/>
          </p:nvSpPr>
          <p:spPr bwMode="auto">
            <a:xfrm>
              <a:off x="1154" y="0"/>
              <a:ext cx="2437" cy="2450"/>
            </a:xfrm>
            <a:prstGeom prst="ellipse">
              <a:avLst/>
            </a:prstGeom>
            <a:gradFill rotWithShape="0">
              <a:gsLst>
                <a:gs pos="0">
                  <a:srgbClr val="F2DCDB">
                    <a:alpha val="29999"/>
                  </a:srgbClr>
                </a:gs>
                <a:gs pos="100000">
                  <a:srgbClr val="C0504D">
                    <a:alpha val="29999"/>
                  </a:srgbClr>
                </a:gs>
              </a:gsLst>
              <a:lin ang="5400000" scaled="1"/>
            </a:gradFill>
            <a:ln>
              <a:noFill/>
            </a:ln>
            <a:effectLst>
              <a:outerShdw blurRad="38100" dist="25399" dir="5400000" algn="ctr" rotWithShape="0">
                <a:schemeClr val="bg2">
                  <a:alpha val="34999"/>
                </a:schemeClr>
              </a:outerShdw>
            </a:effectLst>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0732" fontAlgn="base">
                <a:spcBef>
                  <a:spcPct val="0"/>
                </a:spcBef>
                <a:spcAft>
                  <a:spcPct val="0"/>
                </a:spcAft>
              </a:pPr>
              <a:endParaRPr kumimoji="0" lang="ja-JP" altLang="en-US" sz="2200">
                <a:solidFill>
                  <a:srgbClr val="424D43"/>
                </a:solidFill>
                <a:latin typeface="Palatino" charset="0"/>
                <a:ea typeface="ヒラギノ明朝 ProN W3" charset="0"/>
                <a:cs typeface="ヒラギノ明朝 ProN W3" charset="0"/>
                <a:sym typeface="Palatino" charset="0"/>
              </a:endParaRPr>
            </a:p>
          </p:txBody>
        </p:sp>
      </p:grpSp>
      <p:pic>
        <p:nvPicPr>
          <p:cNvPr id="94216" name="Picture 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410" y="2813968"/>
            <a:ext cx="4150072" cy="4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94217" name="Picture 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2744" y="2844106"/>
            <a:ext cx="4164583" cy="417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94218" name="Rectangle 10"/>
          <p:cNvSpPr>
            <a:spLocks/>
          </p:cNvSpPr>
          <p:nvPr/>
        </p:nvSpPr>
        <p:spPr bwMode="auto">
          <a:xfrm>
            <a:off x="91835" y="3803630"/>
            <a:ext cx="1224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z="1700" dirty="0" err="1">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SuperKEKB</a:t>
            </a:r>
            <a:endParaRPr kumimoji="0" lang="en-US" altLang="ja-JP" sz="1700" dirty="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endParaRPr>
          </a:p>
          <a:p>
            <a:pPr marL="40044" algn="ctr" defTabSz="640732" fontAlgn="base">
              <a:spcBef>
                <a:spcPct val="0"/>
              </a:spcBef>
              <a:spcAft>
                <a:spcPct val="0"/>
              </a:spcAft>
            </a:pPr>
            <a:r>
              <a:rPr kumimoji="0" lang="en-US" altLang="ja-JP" sz="1700" dirty="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KOTO</a:t>
            </a:r>
          </a:p>
        </p:txBody>
      </p:sp>
      <p:sp>
        <p:nvSpPr>
          <p:cNvPr id="94219" name="Rectangle 11"/>
          <p:cNvSpPr>
            <a:spLocks/>
          </p:cNvSpPr>
          <p:nvPr/>
        </p:nvSpPr>
        <p:spPr bwMode="auto">
          <a:xfrm>
            <a:off x="4324309" y="3404935"/>
            <a:ext cx="10267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z="170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T2K</a:t>
            </a:r>
          </a:p>
          <a:p>
            <a:pPr marL="40044" algn="ctr" defTabSz="640732" fontAlgn="base">
              <a:spcBef>
                <a:spcPct val="0"/>
              </a:spcBef>
              <a:spcAft>
                <a:spcPct val="0"/>
              </a:spcAft>
            </a:pPr>
            <a:r>
              <a:rPr kumimoji="0" lang="en-US" altLang="ja-JP" sz="170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COMET, </a:t>
            </a:r>
          </a:p>
          <a:p>
            <a:pPr marL="40044" algn="ctr" defTabSz="640732" fontAlgn="base">
              <a:spcBef>
                <a:spcPct val="0"/>
              </a:spcBef>
              <a:spcAft>
                <a:spcPct val="0"/>
              </a:spcAft>
            </a:pPr>
            <a:r>
              <a:rPr kumimoji="0" lang="en-US" altLang="ja-JP" sz="1700">
                <a:solidFill>
                  <a:srgbClr val="17375E"/>
                </a:solidFill>
                <a:effectLst>
                  <a:outerShdw blurRad="38100" dist="38100" dir="2700000" algn="tl">
                    <a:srgbClr val="000000"/>
                  </a:outerShdw>
                </a:effectLst>
                <a:latin typeface="Arial Bold" charset="0"/>
                <a:ea typeface="ＭＳ Ｐゴシック" charset="0"/>
                <a:cs typeface="Arial Bold" charset="0"/>
                <a:sym typeface="Arial Bold" charset="0"/>
              </a:rPr>
              <a:t>g-2/μEDM</a:t>
            </a:r>
          </a:p>
        </p:txBody>
      </p:sp>
      <p:sp>
        <p:nvSpPr>
          <p:cNvPr id="94220" name="Rectangle 12"/>
          <p:cNvSpPr>
            <a:spLocks/>
          </p:cNvSpPr>
          <p:nvPr/>
        </p:nvSpPr>
        <p:spPr bwMode="auto">
          <a:xfrm>
            <a:off x="3068398" y="4702516"/>
            <a:ext cx="2051738" cy="112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Neutrino mass</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Flavor violation</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CP violation</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Seesaw mechanism</a:t>
            </a:r>
          </a:p>
        </p:txBody>
      </p:sp>
      <p:sp>
        <p:nvSpPr>
          <p:cNvPr id="94221" name="Rectangle 13"/>
          <p:cNvSpPr>
            <a:spLocks/>
          </p:cNvSpPr>
          <p:nvPr/>
        </p:nvSpPr>
        <p:spPr bwMode="auto">
          <a:xfrm>
            <a:off x="560578" y="4646685"/>
            <a:ext cx="1876992" cy="140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CP violation</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New mixing</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LR symmetry</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Charged Higgs?</a:t>
            </a:r>
            <a:r>
              <a:rPr kumimoji="0" lang="ja-JP" altLang="en-US" smtClean="0">
                <a:solidFill>
                  <a:srgbClr val="424D43"/>
                </a:solidFill>
                <a:latin typeface="ＭＳ Ｐゴシック" charset="0"/>
                <a:ea typeface="ＭＳ Ｐゴシック" charset="0"/>
                <a:cs typeface="ＭＳ Ｐゴシック" charset="0"/>
                <a:sym typeface="ＭＳ Ｐゴシック" charset="0"/>
              </a:rPr>
              <a:t>．</a:t>
            </a:r>
            <a:endParaRPr kumimoji="0" lang="en-US" altLang="ja-JP" smtClean="0">
              <a:solidFill>
                <a:srgbClr val="424D43"/>
              </a:solidFill>
              <a:latin typeface="Palatino" charset="0"/>
              <a:ea typeface="ＭＳ Ｐゴシック" charset="0"/>
              <a:cs typeface="Palatino" charset="0"/>
              <a:sym typeface="Palatino" charset="0"/>
            </a:endParaRPr>
          </a:p>
          <a:p>
            <a:pPr marL="40044" algn="ctr" defTabSz="640732" fontAlgn="base">
              <a:spcBef>
                <a:spcPct val="0"/>
              </a:spcBef>
              <a:spcAft>
                <a:spcPct val="0"/>
              </a:spcAft>
            </a:pPr>
            <a:r>
              <a:rPr kumimoji="0" lang="ja-JP" altLang="en-US" smtClean="0">
                <a:solidFill>
                  <a:srgbClr val="424D43"/>
                </a:solidFill>
                <a:latin typeface="ＭＳ Ｐゴシック" charset="0"/>
                <a:ea typeface="ＭＳ Ｐゴシック" charset="0"/>
                <a:cs typeface="ＭＳ Ｐゴシック" charset="0"/>
                <a:sym typeface="ＭＳ Ｐゴシック" charset="0"/>
              </a:rPr>
              <a:t>．．．</a:t>
            </a:r>
          </a:p>
        </p:txBody>
      </p:sp>
      <p:sp>
        <p:nvSpPr>
          <p:cNvPr id="94222" name="Rectangle 14"/>
          <p:cNvSpPr>
            <a:spLocks/>
          </p:cNvSpPr>
          <p:nvPr/>
        </p:nvSpPr>
        <p:spPr bwMode="auto">
          <a:xfrm>
            <a:off x="1532261" y="4116169"/>
            <a:ext cx="2554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New Physics to solve </a:t>
            </a:r>
          </a:p>
          <a:p>
            <a:pPr marL="40044" algn="ctr" defTabSz="640732" fontAlgn="base">
              <a:spcBef>
                <a:spcPct val="0"/>
              </a:spcBef>
              <a:spcAft>
                <a:spcPct val="0"/>
              </a:spcAft>
            </a:pPr>
            <a:r>
              <a:rPr kumimoji="0" lang="en-US" altLang="ja-JP" sz="1700">
                <a:solidFill>
                  <a:srgbClr val="424D43"/>
                </a:solidFill>
                <a:latin typeface="Palatino" charset="0"/>
                <a:ea typeface="ＭＳ Ｐゴシック" charset="0"/>
                <a:cs typeface="Palatino" charset="0"/>
                <a:sym typeface="Palatino" charset="0"/>
              </a:rPr>
              <a:t>many mysteries in the SM</a:t>
            </a:r>
          </a:p>
        </p:txBody>
      </p:sp>
      <p:sp>
        <p:nvSpPr>
          <p:cNvPr id="94223" name="Rectangle 15"/>
          <p:cNvSpPr>
            <a:spLocks/>
          </p:cNvSpPr>
          <p:nvPr/>
        </p:nvSpPr>
        <p:spPr bwMode="auto">
          <a:xfrm>
            <a:off x="1916602" y="3616505"/>
            <a:ext cx="1572610"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Uncover SUSY</a:t>
            </a:r>
          </a:p>
        </p:txBody>
      </p:sp>
      <p:sp>
        <p:nvSpPr>
          <p:cNvPr id="94224" name="Rectangle 16"/>
          <p:cNvSpPr>
            <a:spLocks/>
          </p:cNvSpPr>
          <p:nvPr/>
        </p:nvSpPr>
        <p:spPr bwMode="auto">
          <a:xfrm>
            <a:off x="2103637" y="5646871"/>
            <a:ext cx="1522242" cy="56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Quark-Lepton </a:t>
            </a:r>
          </a:p>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Symmetry</a:t>
            </a:r>
          </a:p>
        </p:txBody>
      </p:sp>
      <p:sp>
        <p:nvSpPr>
          <p:cNvPr id="94225" name="Rectangle 17"/>
          <p:cNvSpPr>
            <a:spLocks/>
          </p:cNvSpPr>
          <p:nvPr/>
        </p:nvSpPr>
        <p:spPr bwMode="auto">
          <a:xfrm>
            <a:off x="1943602" y="3845330"/>
            <a:ext cx="1927245"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443" bIns="0" anchor="ctr">
            <a:spAutoFit/>
          </a:bodyPr>
          <a:lstStyle/>
          <a:p>
            <a:pPr marL="40044" algn="ctr" defTabSz="640732" fontAlgn="base">
              <a:spcBef>
                <a:spcPct val="0"/>
              </a:spcBef>
              <a:spcAft>
                <a:spcPct val="0"/>
              </a:spcAft>
            </a:pPr>
            <a:r>
              <a:rPr kumimoji="0" lang="en-US" altLang="ja-JP" smtClean="0">
                <a:solidFill>
                  <a:srgbClr val="424D43"/>
                </a:solidFill>
                <a:latin typeface="Palatino" charset="0"/>
                <a:ea typeface="ＭＳ Ｐゴシック" charset="0"/>
                <a:cs typeface="Palatino" charset="0"/>
                <a:sym typeface="Palatino" charset="0"/>
              </a:rPr>
              <a:t>Grand Unification</a:t>
            </a:r>
          </a:p>
        </p:txBody>
      </p:sp>
      <p:pic>
        <p:nvPicPr>
          <p:cNvPr id="94226" name="Picture 18"/>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34385" y="955546"/>
            <a:ext cx="5589984" cy="1410891"/>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4227" name="Rectangle 19"/>
          <p:cNvSpPr>
            <a:spLocks noGrp="1" noChangeArrowheads="1"/>
          </p:cNvSpPr>
          <p:nvPr>
            <p:ph type="title"/>
          </p:nvPr>
        </p:nvSpPr>
        <p:spPr>
          <a:xfrm>
            <a:off x="160735" y="-8930"/>
            <a:ext cx="8822531" cy="1259086"/>
          </a:xfrm>
          <a:ln/>
        </p:spPr>
        <p:txBody>
          <a:bodyPr/>
          <a:lstStyle/>
          <a:p>
            <a:r>
              <a:rPr lang="ja-JP" altLang="en-US" dirty="0" smtClean="0">
                <a:latin typeface="Arial"/>
              </a:rPr>
              <a:t>“</a:t>
            </a:r>
            <a:r>
              <a:rPr lang="ja-JP" altLang="ja-JP" dirty="0" smtClean="0"/>
              <a:t>I</a:t>
            </a:r>
            <a:r>
              <a:rPr lang="en-US" altLang="ja-JP" dirty="0" err="1" smtClean="0"/>
              <a:t>nterplay</a:t>
            </a:r>
            <a:r>
              <a:rPr lang="en-US" altLang="ja-JP" dirty="0" smtClean="0"/>
              <a:t>”</a:t>
            </a:r>
            <a:endParaRPr lang="en-US" altLang="ja-JP" sz="4600" dirty="0"/>
          </a:p>
        </p:txBody>
      </p:sp>
      <p:grpSp>
        <p:nvGrpSpPr>
          <p:cNvPr id="94230" name="Group 22"/>
          <p:cNvGrpSpPr>
            <a:grpSpLocks/>
          </p:cNvGrpSpPr>
          <p:nvPr/>
        </p:nvGrpSpPr>
        <p:grpSpPr bwMode="auto">
          <a:xfrm>
            <a:off x="4714875" y="2692371"/>
            <a:ext cx="4339828" cy="759023"/>
            <a:chOff x="0" y="0"/>
            <a:chExt cx="3888" cy="680"/>
          </a:xfrm>
        </p:grpSpPr>
        <p:sp>
          <p:nvSpPr>
            <p:cNvPr id="94228" name="Rectangle 20"/>
            <p:cNvSpPr>
              <a:spLocks/>
            </p:cNvSpPr>
            <p:nvPr/>
          </p:nvSpPr>
          <p:spPr bwMode="auto">
            <a:xfrm>
              <a:off x="64" y="48"/>
              <a:ext cx="3760" cy="504"/>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0732" fontAlgn="base">
                <a:spcBef>
                  <a:spcPct val="0"/>
                </a:spcBef>
                <a:spcAft>
                  <a:spcPct val="0"/>
                </a:spcAft>
              </a:pPr>
              <a:r>
                <a:rPr kumimoji="0" lang="en-US" altLang="ja-JP" sz="2800">
                  <a:solidFill>
                    <a:srgbClr val="424D43"/>
                  </a:solidFill>
                  <a:latin typeface="Palatino" charset="0"/>
                  <a:ea typeface="ＭＳ Ｐゴシック" charset="0"/>
                  <a:cs typeface="Palatino" charset="0"/>
                  <a:sym typeface="Palatino" charset="0"/>
                </a:rPr>
                <a:t>High Energy Accelerator</a:t>
              </a:r>
            </a:p>
          </p:txBody>
        </p:sp>
        <p:pic>
          <p:nvPicPr>
            <p:cNvPr id="94229" name="Picture 21"/>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388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94233" name="Group 25"/>
          <p:cNvGrpSpPr>
            <a:grpSpLocks/>
          </p:cNvGrpSpPr>
          <p:nvPr/>
        </p:nvGrpSpPr>
        <p:grpSpPr bwMode="auto">
          <a:xfrm>
            <a:off x="4678041" y="6139230"/>
            <a:ext cx="4482703" cy="759023"/>
            <a:chOff x="0" y="0"/>
            <a:chExt cx="4016" cy="680"/>
          </a:xfrm>
        </p:grpSpPr>
        <p:sp>
          <p:nvSpPr>
            <p:cNvPr id="94231" name="Rectangle 23"/>
            <p:cNvSpPr>
              <a:spLocks/>
            </p:cNvSpPr>
            <p:nvPr/>
          </p:nvSpPr>
          <p:spPr bwMode="auto">
            <a:xfrm>
              <a:off x="64" y="48"/>
              <a:ext cx="3888" cy="504"/>
            </a:xfrm>
            <a:prstGeom prst="rect">
              <a:avLst/>
            </a:prstGeom>
            <a:solidFill>
              <a:srgbClr val="D790AC"/>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0732" fontAlgn="base">
                <a:spcBef>
                  <a:spcPct val="0"/>
                </a:spcBef>
                <a:spcAft>
                  <a:spcPct val="0"/>
                </a:spcAft>
              </a:pPr>
              <a:r>
                <a:rPr kumimoji="0" lang="en-US" altLang="ja-JP" sz="2800">
                  <a:solidFill>
                    <a:srgbClr val="424D43"/>
                  </a:solidFill>
                  <a:latin typeface="Palatino" charset="0"/>
                  <a:ea typeface="ＭＳ Ｐゴシック" charset="0"/>
                  <a:cs typeface="Palatino" charset="0"/>
                  <a:sym typeface="Palatino" charset="0"/>
                </a:rPr>
                <a:t>High Intensity Accelerator</a:t>
              </a:r>
            </a:p>
          </p:txBody>
        </p:sp>
        <p:pic>
          <p:nvPicPr>
            <p:cNvPr id="94232" name="Picture 24"/>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01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94234" name="Picture 26"/>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6742">
            <a:off x="6331149" y="2259215"/>
            <a:ext cx="33932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4235" name="Picture 27"/>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6742">
            <a:off x="6860232" y="5495107"/>
            <a:ext cx="339328"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4236" name="Picture 28"/>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98916" y="3500439"/>
            <a:ext cx="3473648" cy="2160984"/>
          </a:xfrm>
          <a:prstGeom prst="rect">
            <a:avLst/>
          </a:prstGeom>
          <a:noFill/>
          <a:ln>
            <a:noFill/>
          </a:ln>
          <a:effectLst>
            <a:outerShdw blurRad="38100" dist="253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739657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234"/>
                                        </p:tgtEl>
                                        <p:attrNameLst>
                                          <p:attrName>style.visibility</p:attrName>
                                        </p:attrNameLst>
                                      </p:cBhvr>
                                      <p:to>
                                        <p:strVal val="visible"/>
                                      </p:to>
                                    </p:set>
                                    <p:animEffect transition="in" filter="wipe(up)">
                                      <p:cBhvr>
                                        <p:cTn id="7" dur="500"/>
                                        <p:tgtEl>
                                          <p:spTgt spid="94234"/>
                                        </p:tgtEl>
                                      </p:cBhvr>
                                    </p:animEffect>
                                  </p:childTnLst>
                                </p:cTn>
                              </p:par>
                            </p:childTnLst>
                          </p:cTn>
                        </p:par>
                        <p:par>
                          <p:cTn id="8" fill="hold" nodeType="afterGroup">
                            <p:stCondLst>
                              <p:cond delay="500"/>
                            </p:stCondLst>
                            <p:childTnLst>
                              <p:par>
                                <p:cTn id="9" presetID="23" presetClass="entr" presetSubtype="32" fill="hold" nodeType="afterEffect">
                                  <p:stCondLst>
                                    <p:cond delay="0"/>
                                  </p:stCondLst>
                                  <p:iterate type="lt">
                                    <p:tmPct val="100000"/>
                                  </p:iterate>
                                  <p:childTnLst>
                                    <p:set>
                                      <p:cBhvr>
                                        <p:cTn id="10" dur="1" fill="hold">
                                          <p:stCondLst>
                                            <p:cond delay="0"/>
                                          </p:stCondLst>
                                        </p:cTn>
                                        <p:tgtEl>
                                          <p:spTgt spid="94230"/>
                                        </p:tgtEl>
                                        <p:attrNameLst>
                                          <p:attrName>style.visibility</p:attrName>
                                        </p:attrNameLst>
                                      </p:cBhvr>
                                      <p:to>
                                        <p:strVal val="visible"/>
                                      </p:to>
                                    </p:set>
                                    <p:anim calcmode="lin" valueType="num">
                                      <p:cBhvr>
                                        <p:cTn id="11" dur="75" fill="hold"/>
                                        <p:tgtEl>
                                          <p:spTgt spid="94230"/>
                                        </p:tgtEl>
                                        <p:attrNameLst>
                                          <p:attrName>ppt_w</p:attrName>
                                        </p:attrNameLst>
                                      </p:cBhvr>
                                      <p:tavLst>
                                        <p:tav tm="0">
                                          <p:val>
                                            <p:strVal val="4*#ppt_w"/>
                                          </p:val>
                                        </p:tav>
                                        <p:tav tm="100000">
                                          <p:val>
                                            <p:strVal val="#ppt_w"/>
                                          </p:val>
                                        </p:tav>
                                      </p:tavLst>
                                    </p:anim>
                                    <p:anim calcmode="lin" valueType="num">
                                      <p:cBhvr>
                                        <p:cTn id="12" dur="75" fill="hold"/>
                                        <p:tgtEl>
                                          <p:spTgt spid="94230"/>
                                        </p:tgtEl>
                                        <p:attrNameLst>
                                          <p:attrName>ppt_h</p:attrName>
                                        </p:attrNameLst>
                                      </p:cBhvr>
                                      <p:tavLst>
                                        <p:tav tm="0">
                                          <p:val>
                                            <p:strVal val="4*#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94235"/>
                                        </p:tgtEl>
                                        <p:attrNameLst>
                                          <p:attrName>style.visibility</p:attrName>
                                        </p:attrNameLst>
                                      </p:cBhvr>
                                      <p:to>
                                        <p:strVal val="visible"/>
                                      </p:to>
                                    </p:set>
                                    <p:animEffect transition="in" filter="wipe(up)">
                                      <p:cBhvr>
                                        <p:cTn id="17" dur="500"/>
                                        <p:tgtEl>
                                          <p:spTgt spid="94235"/>
                                        </p:tgtEl>
                                      </p:cBhvr>
                                    </p:animEffect>
                                  </p:childTnLst>
                                </p:cTn>
                              </p:par>
                            </p:childTnLst>
                          </p:cTn>
                        </p:par>
                        <p:par>
                          <p:cTn id="18" fill="hold" nodeType="afterGroup">
                            <p:stCondLst>
                              <p:cond delay="500"/>
                            </p:stCondLst>
                            <p:childTnLst>
                              <p:par>
                                <p:cTn id="19" presetID="23" presetClass="entr" presetSubtype="32" fill="hold" nodeType="afterEffect">
                                  <p:stCondLst>
                                    <p:cond delay="0"/>
                                  </p:stCondLst>
                                  <p:iterate type="lt">
                                    <p:tmPct val="100000"/>
                                  </p:iterate>
                                  <p:childTnLst>
                                    <p:set>
                                      <p:cBhvr>
                                        <p:cTn id="20" dur="1" fill="hold">
                                          <p:stCondLst>
                                            <p:cond delay="0"/>
                                          </p:stCondLst>
                                        </p:cTn>
                                        <p:tgtEl>
                                          <p:spTgt spid="94233"/>
                                        </p:tgtEl>
                                        <p:attrNameLst>
                                          <p:attrName>style.visibility</p:attrName>
                                        </p:attrNameLst>
                                      </p:cBhvr>
                                      <p:to>
                                        <p:strVal val="visible"/>
                                      </p:to>
                                    </p:set>
                                    <p:anim calcmode="lin" valueType="num">
                                      <p:cBhvr>
                                        <p:cTn id="21" dur="75" fill="hold"/>
                                        <p:tgtEl>
                                          <p:spTgt spid="94233"/>
                                        </p:tgtEl>
                                        <p:attrNameLst>
                                          <p:attrName>ppt_w</p:attrName>
                                        </p:attrNameLst>
                                      </p:cBhvr>
                                      <p:tavLst>
                                        <p:tav tm="0">
                                          <p:val>
                                            <p:strVal val="4*#ppt_w"/>
                                          </p:val>
                                        </p:tav>
                                        <p:tav tm="100000">
                                          <p:val>
                                            <p:strVal val="#ppt_w"/>
                                          </p:val>
                                        </p:tav>
                                      </p:tavLst>
                                    </p:anim>
                                    <p:anim calcmode="lin" valueType="num">
                                      <p:cBhvr>
                                        <p:cTn id="22" dur="75" fill="hold"/>
                                        <p:tgtEl>
                                          <p:spTgt spid="942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3934" y="71665"/>
            <a:ext cx="7934909" cy="646331"/>
          </a:xfrm>
          <a:prstGeom prst="rect">
            <a:avLst/>
          </a:prstGeom>
          <a:noFill/>
        </p:spPr>
        <p:txBody>
          <a:bodyPr wrap="none" lIns="91227" tIns="45614" rIns="91227" bIns="45614" rtlCol="0">
            <a:spAutoFit/>
          </a:bodyPr>
          <a:lstStyle/>
          <a:p>
            <a:pPr defTabSz="912293"/>
            <a:r>
              <a:rPr lang="en-US" altLang="ja-JP" sz="3600" dirty="0">
                <a:solidFill>
                  <a:srgbClr val="FFFFFF"/>
                </a:solidFill>
                <a:latin typeface="Arial Black" panose="020B0A04020102020204" pitchFamily="34" charset="0"/>
                <a:ea typeface="ＭＳ Ｐゴシック" panose="020B0600070205080204" pitchFamily="50" charset="-128"/>
              </a:rPr>
              <a:t>Recent coming up instruments</a:t>
            </a:r>
          </a:p>
        </p:txBody>
      </p:sp>
      <p:sp>
        <p:nvSpPr>
          <p:cNvPr id="5" name="コンテンツ プレースホルダー 2"/>
          <p:cNvSpPr>
            <a:spLocks noGrp="1"/>
          </p:cNvSpPr>
          <p:nvPr/>
        </p:nvSpPr>
        <p:spPr>
          <a:xfrm>
            <a:off x="18061" y="751863"/>
            <a:ext cx="9125985" cy="450775"/>
          </a:xfrm>
          <a:prstGeom prst="rect">
            <a:avLst/>
          </a:prstGeom>
        </p:spPr>
        <p:txBody>
          <a:bodyPr vert="horz" lIns="91227" tIns="45614" rIns="91227" bIns="45614"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Bef>
                <a:spcPts val="0"/>
              </a:spcBef>
              <a:buBlip>
                <a:blip r:embed="rId3"/>
              </a:buBlip>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We are having new instruments at </a:t>
            </a:r>
            <a:r>
              <a:rPr lang="en-US" altLang="ja-JP" sz="2400"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BL06</a:t>
            </a: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BL22</a:t>
            </a:r>
            <a:r>
              <a:rPr lang="ja-JP" altLang="en-US"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&amp; </a:t>
            </a:r>
            <a:r>
              <a:rPr lang="en-US" altLang="ja-JP" sz="2400"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BL23</a:t>
            </a:r>
            <a:endPar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正方形/長方形 12"/>
          <p:cNvSpPr/>
          <p:nvPr/>
        </p:nvSpPr>
        <p:spPr>
          <a:xfrm>
            <a:off x="1950724" y="1259927"/>
            <a:ext cx="4572000" cy="830997"/>
          </a:xfrm>
          <a:prstGeom prst="rect">
            <a:avLst/>
          </a:prstGeom>
        </p:spPr>
        <p:txBody>
          <a:bodyPr lIns="91227" tIns="45614" rIns="91227" bIns="45614">
            <a:spAutoFit/>
          </a:bodyPr>
          <a:lstStyle/>
          <a:p>
            <a:pPr defTabSz="912293"/>
            <a:r>
              <a:rPr lang="en-US" altLang="ja-JP" sz="1600" dirty="0">
                <a:solidFill>
                  <a:prstClr val="black"/>
                </a:solidFill>
                <a:latin typeface="Calibri"/>
                <a:ea typeface="ＭＳ Ｐゴシック"/>
                <a:cs typeface="Arial" pitchFamily="34" charset="0"/>
              </a:rPr>
              <a:t>Combination of </a:t>
            </a:r>
            <a:r>
              <a:rPr lang="en-US" altLang="ja-JP" sz="1600" dirty="0" err="1">
                <a:solidFill>
                  <a:prstClr val="black"/>
                </a:solidFill>
                <a:latin typeface="Calibri"/>
                <a:ea typeface="ＭＳ Ｐゴシック"/>
                <a:cs typeface="Arial" pitchFamily="34" charset="0"/>
              </a:rPr>
              <a:t>MIEZE</a:t>
            </a:r>
            <a:r>
              <a:rPr lang="en-US" altLang="ja-JP" sz="1600" dirty="0">
                <a:solidFill>
                  <a:prstClr val="black"/>
                </a:solidFill>
                <a:latin typeface="Calibri"/>
                <a:ea typeface="ＭＳ Ｐゴシック"/>
                <a:cs typeface="Arial" pitchFamily="34" charset="0"/>
              </a:rPr>
              <a:t> &amp; </a:t>
            </a:r>
            <a:r>
              <a:rPr lang="en-US" altLang="ja-JP" sz="1600" dirty="0" err="1">
                <a:solidFill>
                  <a:prstClr val="black"/>
                </a:solidFill>
                <a:latin typeface="Calibri"/>
                <a:ea typeface="ＭＳ Ｐゴシック"/>
                <a:cs typeface="Arial" pitchFamily="34" charset="0"/>
              </a:rPr>
              <a:t>NRSE</a:t>
            </a:r>
            <a:endParaRPr lang="en-US" altLang="ja-JP" sz="1600" dirty="0">
              <a:solidFill>
                <a:prstClr val="black"/>
              </a:solidFill>
              <a:latin typeface="Calibri"/>
              <a:ea typeface="ＭＳ Ｐゴシック"/>
              <a:cs typeface="Arial" pitchFamily="34" charset="0"/>
            </a:endParaRPr>
          </a:p>
          <a:p>
            <a:pPr defTabSz="912293"/>
            <a:r>
              <a:rPr lang="en-US" altLang="ja-JP" sz="1600" dirty="0">
                <a:solidFill>
                  <a:prstClr val="black"/>
                </a:solidFill>
                <a:latin typeface="Calibri"/>
                <a:ea typeface="ＭＳ Ｐゴシック"/>
                <a:cs typeface="Arial" pitchFamily="34" charset="0"/>
              </a:rPr>
              <a:t>Access to </a:t>
            </a:r>
            <a:r>
              <a:rPr lang="en-US" sz="1600" dirty="0" err="1">
                <a:solidFill>
                  <a:prstClr val="black"/>
                </a:solidFill>
                <a:latin typeface="Calibri"/>
                <a:cs typeface="Arial" pitchFamily="34" charset="0"/>
              </a:rPr>
              <a:t>peV</a:t>
            </a:r>
            <a:r>
              <a:rPr lang="en-US" sz="1600" dirty="0">
                <a:solidFill>
                  <a:prstClr val="black"/>
                </a:solidFill>
                <a:latin typeface="Calibri"/>
                <a:cs typeface="Arial" pitchFamily="34" charset="0"/>
              </a:rPr>
              <a:t> </a:t>
            </a:r>
            <a:r>
              <a:rPr lang="en-US" altLang="ja-JP" sz="1600" dirty="0">
                <a:solidFill>
                  <a:prstClr val="black"/>
                </a:solidFill>
                <a:latin typeface="Calibri"/>
                <a:ea typeface="ＭＳ Ｐゴシック"/>
                <a:cs typeface="Arial" pitchFamily="34" charset="0"/>
              </a:rPr>
              <a:t>dynamics</a:t>
            </a:r>
          </a:p>
          <a:p>
            <a:pPr defTabSz="912293"/>
            <a:r>
              <a:rPr lang="en-US" sz="1600" dirty="0">
                <a:solidFill>
                  <a:prstClr val="black"/>
                </a:solidFill>
                <a:latin typeface="Calibri"/>
                <a:cs typeface="Arial" pitchFamily="34" charset="0"/>
              </a:rPr>
              <a:t>User program will start from </a:t>
            </a:r>
            <a:r>
              <a:rPr lang="en-US" sz="1600" dirty="0" err="1">
                <a:solidFill>
                  <a:prstClr val="black"/>
                </a:solidFill>
                <a:latin typeface="Calibri"/>
                <a:cs typeface="Arial" pitchFamily="34" charset="0"/>
              </a:rPr>
              <a:t>JFY</a:t>
            </a:r>
            <a:r>
              <a:rPr lang="en-US" sz="1600" dirty="0">
                <a:solidFill>
                  <a:prstClr val="black"/>
                </a:solidFill>
                <a:latin typeface="Calibri"/>
                <a:cs typeface="Arial" pitchFamily="34" charset="0"/>
              </a:rPr>
              <a:t> 2015</a:t>
            </a:r>
          </a:p>
        </p:txBody>
      </p:sp>
      <p:pic>
        <p:nvPicPr>
          <p:cNvPr id="16" name="Picture 1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3922" y="1923939"/>
            <a:ext cx="3995737" cy="1643062"/>
          </a:xfrm>
          <a:prstGeom prst="rect">
            <a:avLst/>
          </a:prstGeom>
          <a:noFill/>
          <a:ln w="25400">
            <a:noFill/>
            <a:miter lim="800000"/>
            <a:headEnd/>
            <a:tailEnd/>
          </a:ln>
        </p:spPr>
      </p:pic>
      <p:sp>
        <p:nvSpPr>
          <p:cNvPr id="18" name="Text Box 17"/>
          <p:cNvSpPr txBox="1">
            <a:spLocks noChangeArrowheads="1"/>
          </p:cNvSpPr>
          <p:nvPr/>
        </p:nvSpPr>
        <p:spPr bwMode="auto">
          <a:xfrm>
            <a:off x="441404" y="1283722"/>
            <a:ext cx="1352023" cy="83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912293" eaLnBrk="1" hangingPunct="1"/>
            <a:r>
              <a:rPr lang="en-US" altLang="ja-JP" b="1" dirty="0">
                <a:solidFill>
                  <a:prstClr val="black"/>
                </a:solidFill>
                <a:latin typeface="Calibri"/>
                <a:ea typeface="ＭＳ Ｐゴシック" pitchFamily="50" charset="-128"/>
                <a:cs typeface="Arial" pitchFamily="34" charset="0"/>
              </a:rPr>
              <a:t>VIN ROSE</a:t>
            </a:r>
          </a:p>
          <a:p>
            <a:pPr algn="ctr" defTabSz="912293" eaLnBrk="1" hangingPunct="1"/>
            <a:r>
              <a:rPr lang="en-US" altLang="ja-JP" b="1" dirty="0" smtClean="0">
                <a:solidFill>
                  <a:prstClr val="black"/>
                </a:solidFill>
                <a:latin typeface="Calibri"/>
                <a:ea typeface="ＭＳ Ｐゴシック" pitchFamily="50" charset="-128"/>
                <a:cs typeface="Arial" pitchFamily="34" charset="0"/>
              </a:rPr>
              <a:t>BL06</a:t>
            </a:r>
            <a:endParaRPr lang="en-US" altLang="ja-JP" dirty="0" smtClean="0">
              <a:solidFill>
                <a:prstClr val="black"/>
              </a:solidFill>
              <a:latin typeface="Calibri"/>
              <a:ea typeface="ＭＳ Ｐゴシック" pitchFamily="50" charset="-128"/>
              <a:cs typeface="Arial" pitchFamily="34" charset="0"/>
            </a:endParaRPr>
          </a:p>
          <a:p>
            <a:pPr algn="ctr" defTabSz="912293" eaLnBrk="1" hangingPunct="1"/>
            <a:r>
              <a:rPr lang="en-US" altLang="ja-JP" dirty="0" err="1" smtClean="0">
                <a:solidFill>
                  <a:prstClr val="black"/>
                </a:solidFill>
                <a:latin typeface="Calibri"/>
                <a:ea typeface="ＭＳ Ｐゴシック" pitchFamily="50" charset="-128"/>
                <a:cs typeface="Arial" pitchFamily="34" charset="0"/>
              </a:rPr>
              <a:t>KEK&amp;Kyoto</a:t>
            </a:r>
            <a:r>
              <a:rPr lang="en-US" altLang="ja-JP" dirty="0" smtClean="0">
                <a:solidFill>
                  <a:prstClr val="black"/>
                </a:solidFill>
                <a:latin typeface="Calibri"/>
                <a:ea typeface="ＭＳ Ｐゴシック" pitchFamily="50" charset="-128"/>
                <a:cs typeface="Arial" pitchFamily="34" charset="0"/>
              </a:rPr>
              <a:t> U.</a:t>
            </a:r>
            <a:endParaRPr lang="en-US" altLang="ja-JP" dirty="0">
              <a:solidFill>
                <a:prstClr val="black"/>
              </a:solidFill>
              <a:latin typeface="Calibri"/>
              <a:ea typeface="ＭＳ Ｐゴシック" pitchFamily="50" charset="-128"/>
              <a:cs typeface="Arial" pitchFamily="34" charset="0"/>
            </a:endParaRPr>
          </a:p>
        </p:txBody>
      </p:sp>
      <p:pic>
        <p:nvPicPr>
          <p:cNvPr id="20" name="Picture 3" descr="D:\CNDCS\発表\2014.01.31_MLF会議非弾性\DSCN1672.jpe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2448" y="2032201"/>
            <a:ext cx="1729894" cy="1490416"/>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614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0999" y="1456798"/>
            <a:ext cx="2673488" cy="193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図形グループ 1"/>
          <p:cNvGrpSpPr/>
          <p:nvPr/>
        </p:nvGrpSpPr>
        <p:grpSpPr>
          <a:xfrm>
            <a:off x="5868144" y="3573016"/>
            <a:ext cx="3174508" cy="3039827"/>
            <a:chOff x="7308304" y="3645024"/>
            <a:chExt cx="3174508" cy="3039827"/>
          </a:xfrm>
        </p:grpSpPr>
        <p:pic>
          <p:nvPicPr>
            <p:cNvPr id="61443" name="Picture 3" descr="F:\写真何でも\全景\140528_180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038" t="7483" r="3358" b="11303"/>
            <a:stretch/>
          </p:blipFill>
          <p:spPr bwMode="auto">
            <a:xfrm>
              <a:off x="7308304" y="3645024"/>
              <a:ext cx="3174508" cy="3039827"/>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7836042" y="3802191"/>
              <a:ext cx="2335871" cy="369332"/>
            </a:xfrm>
            <a:prstGeom prst="rect">
              <a:avLst/>
            </a:prstGeom>
          </p:spPr>
          <p:txBody>
            <a:bodyPr wrap="none">
              <a:spAutoFit/>
            </a:bodyPr>
            <a:lstStyle/>
            <a:p>
              <a:pPr defTabSz="912293"/>
              <a:r>
                <a:rPr lang="en-US" altLang="ja-JP" dirty="0" smtClean="0">
                  <a:solidFill>
                    <a:srgbClr val="FFFFCC"/>
                  </a:solidFill>
                  <a:latin typeface="Arial" panose="020B0604020202020204" pitchFamily="34" charset="0"/>
                  <a:ea typeface="ＭＳ Ｐゴシック" panose="020B0600070205080204" pitchFamily="50" charset="-128"/>
                  <a:cs typeface="Arial" panose="020B0604020202020204" pitchFamily="34" charset="0"/>
                </a:rPr>
                <a:t>BL22</a:t>
              </a:r>
              <a:r>
                <a:rPr lang="ja-JP" altLang="en-US" dirty="0" smtClean="0">
                  <a:solidFill>
                    <a:srgbClr val="FFFFCC"/>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dirty="0" smtClean="0">
                  <a:solidFill>
                    <a:srgbClr val="FFFFCC"/>
                  </a:solidFill>
                  <a:latin typeface="Arial" panose="020B0604020202020204" pitchFamily="34" charset="0"/>
                  <a:ea typeface="ＭＳ Ｐゴシック" panose="020B0600070205080204" pitchFamily="50" charset="-128"/>
                  <a:cs typeface="Arial" panose="020B0604020202020204" pitchFamily="34" charset="0"/>
                </a:rPr>
                <a:t>BL23</a:t>
              </a:r>
              <a:endParaRPr lang="en-US" dirty="0">
                <a:solidFill>
                  <a:srgbClr val="FFFFCC"/>
                </a:solidFill>
                <a:latin typeface="Arial" panose="020B0604020202020204" pitchFamily="34" charset="0"/>
                <a:cs typeface="Arial" panose="020B0604020202020204" pitchFamily="34" charset="0"/>
              </a:endParaRPr>
            </a:p>
          </p:txBody>
        </p:sp>
        <p:cxnSp>
          <p:nvCxnSpPr>
            <p:cNvPr id="23" name="直線矢印コネクタ 22"/>
            <p:cNvCxnSpPr/>
            <p:nvPr/>
          </p:nvCxnSpPr>
          <p:spPr bwMode="auto">
            <a:xfrm>
              <a:off x="8313520" y="4140745"/>
              <a:ext cx="126999" cy="635792"/>
            </a:xfrm>
            <a:prstGeom prst="straightConnector1">
              <a:avLst/>
            </a:prstGeom>
            <a:solidFill>
              <a:srgbClr val="CC0000"/>
            </a:solidFill>
            <a:ln w="38100" cap="flat" cmpd="sng" algn="ctr">
              <a:solidFill>
                <a:srgbClr val="FFFFCC"/>
              </a:solidFill>
              <a:prstDash val="solid"/>
              <a:round/>
              <a:headEnd type="none" w="med" len="med"/>
              <a:tailEnd type="triangle" w="med" len="med"/>
            </a:ln>
            <a:effectLst/>
          </p:spPr>
        </p:cxnSp>
        <p:cxnSp>
          <p:nvCxnSpPr>
            <p:cNvPr id="27" name="直線矢印コネクタ 26"/>
            <p:cNvCxnSpPr/>
            <p:nvPr/>
          </p:nvCxnSpPr>
          <p:spPr bwMode="auto">
            <a:xfrm flipH="1">
              <a:off x="9386196" y="4140747"/>
              <a:ext cx="358059" cy="556279"/>
            </a:xfrm>
            <a:prstGeom prst="straightConnector1">
              <a:avLst/>
            </a:prstGeom>
            <a:solidFill>
              <a:srgbClr val="CC0000"/>
            </a:solidFill>
            <a:ln w="38100" cap="flat" cmpd="sng" algn="ctr">
              <a:solidFill>
                <a:srgbClr val="FFFFCC"/>
              </a:solidFill>
              <a:prstDash val="solid"/>
              <a:round/>
              <a:headEnd type="none" w="med" len="med"/>
              <a:tailEnd type="triangle" w="med" len="med"/>
            </a:ln>
            <a:effectLst/>
          </p:spPr>
        </p:cxnSp>
      </p:grpSp>
      <p:grpSp>
        <p:nvGrpSpPr>
          <p:cNvPr id="3" name="図形グループ 2"/>
          <p:cNvGrpSpPr/>
          <p:nvPr/>
        </p:nvGrpSpPr>
        <p:grpSpPr>
          <a:xfrm>
            <a:off x="1907706" y="3645024"/>
            <a:ext cx="3882779" cy="3010798"/>
            <a:chOff x="3275857" y="3878832"/>
            <a:chExt cx="3882779" cy="3010798"/>
          </a:xfrm>
        </p:grpSpPr>
        <p:sp>
          <p:nvSpPr>
            <p:cNvPr id="30" name="Text Box 17"/>
            <p:cNvSpPr txBox="1">
              <a:spLocks noChangeArrowheads="1"/>
            </p:cNvSpPr>
            <p:nvPr/>
          </p:nvSpPr>
          <p:spPr bwMode="auto">
            <a:xfrm>
              <a:off x="3275857" y="3878832"/>
              <a:ext cx="1493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912293" eaLnBrk="1" hangingPunct="1"/>
              <a:r>
                <a:rPr lang="en-US" altLang="ja-JP" b="1" dirty="0" smtClean="0">
                  <a:solidFill>
                    <a:prstClr val="black"/>
                  </a:solidFill>
                  <a:latin typeface="Calibri"/>
                  <a:ea typeface="ＭＳ Ｐゴシック" pitchFamily="50" charset="-128"/>
                  <a:cs typeface="Arial" pitchFamily="34" charset="0"/>
                </a:rPr>
                <a:t>POLANO</a:t>
              </a:r>
              <a:endParaRPr lang="en-US" altLang="ja-JP" b="1" dirty="0">
                <a:solidFill>
                  <a:prstClr val="black"/>
                </a:solidFill>
                <a:latin typeface="Calibri"/>
                <a:ea typeface="ＭＳ Ｐゴシック" pitchFamily="50" charset="-128"/>
                <a:cs typeface="Arial" pitchFamily="34" charset="0"/>
              </a:endParaRPr>
            </a:p>
            <a:p>
              <a:pPr algn="ctr" defTabSz="912293" eaLnBrk="1" hangingPunct="1"/>
              <a:r>
                <a:rPr lang="en-US" altLang="ja-JP" b="1" dirty="0" smtClean="0">
                  <a:solidFill>
                    <a:prstClr val="black"/>
                  </a:solidFill>
                  <a:latin typeface="Calibri"/>
                  <a:ea typeface="ＭＳ Ｐゴシック" pitchFamily="50" charset="-128"/>
                  <a:cs typeface="Arial" pitchFamily="34" charset="0"/>
                </a:rPr>
                <a:t>BL23</a:t>
              </a:r>
              <a:endParaRPr lang="en-US" altLang="ja-JP" dirty="0" smtClean="0">
                <a:solidFill>
                  <a:prstClr val="black"/>
                </a:solidFill>
                <a:latin typeface="Calibri"/>
                <a:ea typeface="ＭＳ Ｐゴシック" pitchFamily="50" charset="-128"/>
                <a:cs typeface="Arial" pitchFamily="34" charset="0"/>
              </a:endParaRPr>
            </a:p>
            <a:p>
              <a:pPr algn="ctr" defTabSz="912293" eaLnBrk="1" hangingPunct="1"/>
              <a:r>
                <a:rPr lang="en-US" altLang="ja-JP" dirty="0" err="1" smtClean="0">
                  <a:solidFill>
                    <a:prstClr val="black"/>
                  </a:solidFill>
                  <a:latin typeface="Calibri"/>
                  <a:ea typeface="ＭＳ Ｐゴシック" pitchFamily="50" charset="-128"/>
                  <a:cs typeface="Arial" pitchFamily="34" charset="0"/>
                </a:rPr>
                <a:t>KEK&amp;Tohoku</a:t>
              </a:r>
              <a:r>
                <a:rPr lang="en-US" altLang="ja-JP" dirty="0" smtClean="0">
                  <a:solidFill>
                    <a:prstClr val="black"/>
                  </a:solidFill>
                  <a:latin typeface="Calibri"/>
                  <a:ea typeface="ＭＳ Ｐゴシック" pitchFamily="50" charset="-128"/>
                  <a:cs typeface="Arial" pitchFamily="34" charset="0"/>
                </a:rPr>
                <a:t> U.</a:t>
              </a:r>
              <a:endParaRPr lang="en-US" altLang="ja-JP" dirty="0">
                <a:solidFill>
                  <a:prstClr val="black"/>
                </a:solidFill>
                <a:latin typeface="Calibri"/>
                <a:ea typeface="ＭＳ Ｐゴシック" pitchFamily="50" charset="-128"/>
                <a:cs typeface="Arial" pitchFamily="34" charset="0"/>
              </a:endParaRPr>
            </a:p>
          </p:txBody>
        </p:sp>
        <p:pic>
          <p:nvPicPr>
            <p:cNvPr id="31" name="コンテンツ プレースホルダ 3" descr="08.jpg"/>
            <p:cNvPicPr>
              <a:picLocks noChangeAspect="1"/>
            </p:cNvPicPr>
            <p:nvPr/>
          </p:nvPicPr>
          <p:blipFill rotWithShape="1">
            <a:blip r:embed="rId8" cstate="email">
              <a:extLst>
                <a:ext uri="{28A0092B-C50C-407E-A947-70E740481C1C}">
                  <a14:useLocalDpi xmlns:a14="http://schemas.microsoft.com/office/drawing/2010/main"/>
                </a:ext>
              </a:extLst>
            </a:blip>
            <a:srcRect r="12952"/>
            <a:stretch/>
          </p:blipFill>
          <p:spPr>
            <a:xfrm>
              <a:off x="3303797" y="4694089"/>
              <a:ext cx="3854839" cy="2195541"/>
            </a:xfrm>
            <a:prstGeom prst="rect">
              <a:avLst/>
            </a:prstGeom>
          </p:spPr>
        </p:pic>
        <p:sp>
          <p:nvSpPr>
            <p:cNvPr id="32" name="テキスト ボックス 31"/>
            <p:cNvSpPr txBox="1"/>
            <p:nvPr/>
          </p:nvSpPr>
          <p:spPr>
            <a:xfrm>
              <a:off x="5667947" y="5283248"/>
              <a:ext cx="1313180"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912293"/>
              <a:r>
                <a:rPr lang="en-US" altLang="ja-JP" sz="1400" dirty="0">
                  <a:solidFill>
                    <a:prstClr val="black"/>
                  </a:solidFill>
                  <a:latin typeface="Arial" panose="020B0604020202020204" pitchFamily="34" charset="0"/>
                  <a:ea typeface="ＭＳ Ｐゴシック"/>
                  <a:cs typeface="Arial" panose="020B0604020202020204" pitchFamily="34" charset="0"/>
                </a:rPr>
                <a:t>Detector bank</a:t>
              </a:r>
              <a:endParaRPr lang="ja-JP" altLang="en-US" sz="1400" dirty="0">
                <a:solidFill>
                  <a:prstClr val="black"/>
                </a:solidFill>
                <a:latin typeface="Arial" panose="020B0604020202020204" pitchFamily="34" charset="0"/>
                <a:ea typeface="ＭＳ Ｐゴシック"/>
                <a:cs typeface="Arial" panose="020B0604020202020204" pitchFamily="34" charset="0"/>
              </a:endParaRPr>
            </a:p>
          </p:txBody>
        </p:sp>
        <p:sp>
          <p:nvSpPr>
            <p:cNvPr id="33" name="テキスト ボックス 32"/>
            <p:cNvSpPr txBox="1"/>
            <p:nvPr/>
          </p:nvSpPr>
          <p:spPr>
            <a:xfrm>
              <a:off x="3635844" y="5302170"/>
              <a:ext cx="877163"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912293"/>
              <a:r>
                <a:rPr lang="en-US" altLang="ja-JP" sz="1400" dirty="0">
                  <a:solidFill>
                    <a:prstClr val="black"/>
                  </a:solidFill>
                  <a:latin typeface="Arial" panose="020B0604020202020204" pitchFamily="34" charset="0"/>
                  <a:ea typeface="ＭＳ Ｐゴシック"/>
                  <a:cs typeface="Arial" panose="020B0604020202020204" pitchFamily="34" charset="0"/>
                </a:rPr>
                <a:t>Chopper</a:t>
              </a:r>
              <a:endParaRPr lang="ja-JP" altLang="en-US" sz="1400" dirty="0">
                <a:solidFill>
                  <a:prstClr val="black"/>
                </a:solidFill>
                <a:latin typeface="Arial" panose="020B0604020202020204" pitchFamily="34" charset="0"/>
                <a:ea typeface="ＭＳ Ｐゴシック"/>
                <a:cs typeface="Arial" panose="020B0604020202020204" pitchFamily="34" charset="0"/>
              </a:endParaRPr>
            </a:p>
          </p:txBody>
        </p:sp>
        <p:sp>
          <p:nvSpPr>
            <p:cNvPr id="34" name="テキスト ボックス 33"/>
            <p:cNvSpPr txBox="1"/>
            <p:nvPr/>
          </p:nvSpPr>
          <p:spPr>
            <a:xfrm>
              <a:off x="4375517" y="4871283"/>
              <a:ext cx="1511552"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912293"/>
              <a:r>
                <a:rPr lang="en-US" altLang="ja-JP" sz="1400" dirty="0">
                  <a:solidFill>
                    <a:prstClr val="black"/>
                  </a:solidFill>
                  <a:latin typeface="Arial" panose="020B0604020202020204" pitchFamily="34" charset="0"/>
                  <a:ea typeface="ＭＳ Ｐゴシック"/>
                  <a:cs typeface="Arial" panose="020B0604020202020204" pitchFamily="34" charset="0"/>
                </a:rPr>
                <a:t>Polarizer(SEOP)</a:t>
              </a:r>
              <a:endParaRPr lang="ja-JP" altLang="en-US" sz="1400" dirty="0">
                <a:solidFill>
                  <a:prstClr val="black"/>
                </a:solidFill>
                <a:latin typeface="Arial" panose="020B0604020202020204" pitchFamily="34" charset="0"/>
                <a:ea typeface="ＭＳ Ｐゴシック"/>
                <a:cs typeface="Arial" panose="020B0604020202020204" pitchFamily="34" charset="0"/>
              </a:endParaRPr>
            </a:p>
          </p:txBody>
        </p:sp>
        <p:cxnSp>
          <p:nvCxnSpPr>
            <p:cNvPr id="35" name="直線矢印コネクタ 34"/>
            <p:cNvCxnSpPr/>
            <p:nvPr/>
          </p:nvCxnSpPr>
          <p:spPr>
            <a:xfrm>
              <a:off x="4805129" y="5179058"/>
              <a:ext cx="385684" cy="106313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4062902" y="5653228"/>
              <a:ext cx="625232" cy="598812"/>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flipH="1">
              <a:off x="5984022" y="5591023"/>
              <a:ext cx="174400" cy="38401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sp>
        <p:nvSpPr>
          <p:cNvPr id="41" name="正方形/長方形 40"/>
          <p:cNvSpPr/>
          <p:nvPr/>
        </p:nvSpPr>
        <p:spPr>
          <a:xfrm>
            <a:off x="3275856" y="3645024"/>
            <a:ext cx="2958238" cy="830997"/>
          </a:xfrm>
          <a:prstGeom prst="rect">
            <a:avLst/>
          </a:prstGeom>
        </p:spPr>
        <p:txBody>
          <a:bodyPr wrap="square" lIns="91227" tIns="45614" rIns="91227" bIns="45614">
            <a:spAutoFit/>
          </a:bodyPr>
          <a:lstStyle/>
          <a:p>
            <a:pPr defTabSz="912293"/>
            <a:r>
              <a:rPr lang="en-US" altLang="ja-JP" sz="1600" b="1" dirty="0">
                <a:solidFill>
                  <a:prstClr val="black"/>
                </a:solidFill>
                <a:latin typeface="Calibri"/>
                <a:ea typeface="ＭＳ Ｐゴシック"/>
                <a:cs typeface="Arial" pitchFamily="34" charset="0"/>
              </a:rPr>
              <a:t>Polarized neutron dedicated chopper </a:t>
            </a:r>
            <a:r>
              <a:rPr lang="en-US" altLang="ja-JP" sz="1600" b="1" dirty="0" err="1">
                <a:solidFill>
                  <a:prstClr val="black"/>
                </a:solidFill>
                <a:latin typeface="Calibri"/>
                <a:ea typeface="ＭＳ Ｐゴシック"/>
                <a:cs typeface="Arial" pitchFamily="34" charset="0"/>
              </a:rPr>
              <a:t>spectroemter</a:t>
            </a:r>
            <a:endParaRPr lang="en-US" altLang="ja-JP" sz="1600" b="1" dirty="0">
              <a:solidFill>
                <a:prstClr val="black"/>
              </a:solidFill>
              <a:latin typeface="Calibri"/>
              <a:ea typeface="ＭＳ Ｐゴシック"/>
              <a:cs typeface="Arial" pitchFamily="34" charset="0"/>
            </a:endParaRPr>
          </a:p>
          <a:p>
            <a:pPr defTabSz="912293"/>
            <a:r>
              <a:rPr lang="en-US" sz="1600" dirty="0">
                <a:solidFill>
                  <a:prstClr val="black"/>
                </a:solidFill>
                <a:latin typeface="Calibri"/>
                <a:cs typeface="Arial" pitchFamily="34" charset="0"/>
              </a:rPr>
              <a:t>1st neutron in </a:t>
            </a:r>
            <a:r>
              <a:rPr lang="en-US" sz="1600" dirty="0" err="1">
                <a:solidFill>
                  <a:prstClr val="black"/>
                </a:solidFill>
                <a:latin typeface="Calibri"/>
                <a:cs typeface="Arial" pitchFamily="34" charset="0"/>
              </a:rPr>
              <a:t>JFY</a:t>
            </a:r>
            <a:r>
              <a:rPr lang="en-US" sz="1600" dirty="0">
                <a:solidFill>
                  <a:prstClr val="black"/>
                </a:solidFill>
                <a:latin typeface="Calibri"/>
                <a:cs typeface="Arial" pitchFamily="34" charset="0"/>
              </a:rPr>
              <a:t> 2015</a:t>
            </a:r>
          </a:p>
        </p:txBody>
      </p:sp>
      <p:sp>
        <p:nvSpPr>
          <p:cNvPr id="42" name="Text Box 17"/>
          <p:cNvSpPr txBox="1">
            <a:spLocks noChangeArrowheads="1"/>
          </p:cNvSpPr>
          <p:nvPr/>
        </p:nvSpPr>
        <p:spPr bwMode="auto">
          <a:xfrm>
            <a:off x="0" y="3789055"/>
            <a:ext cx="1979712" cy="33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7" tIns="45614" rIns="91227" bIns="45614">
            <a:spAutoFit/>
          </a:bodyPr>
          <a:lstStyle>
            <a:lvl1pPr eaLnBrk="0" hangingPunct="0">
              <a:defRPr kumimoji="1" sz="1600">
                <a:solidFill>
                  <a:schemeClr val="tx1"/>
                </a:solidFill>
                <a:latin typeface="Palatino Linotype" pitchFamily="18" charset="0"/>
                <a:ea typeface="Osaka"/>
                <a:cs typeface="Osaka"/>
              </a:defRPr>
            </a:lvl1pPr>
            <a:lvl2pPr marL="742950" indent="-285750" eaLnBrk="0" hangingPunct="0">
              <a:defRPr kumimoji="1" sz="1600">
                <a:solidFill>
                  <a:schemeClr val="tx1"/>
                </a:solidFill>
                <a:latin typeface="Palatino Linotype" pitchFamily="18" charset="0"/>
                <a:ea typeface="Osaka"/>
                <a:cs typeface="Osaka"/>
              </a:defRPr>
            </a:lvl2pPr>
            <a:lvl3pPr marL="1143000" indent="-228600" eaLnBrk="0" hangingPunct="0">
              <a:defRPr kumimoji="1" sz="1600">
                <a:solidFill>
                  <a:schemeClr val="tx1"/>
                </a:solidFill>
                <a:latin typeface="Palatino Linotype" pitchFamily="18" charset="0"/>
                <a:ea typeface="Osaka"/>
                <a:cs typeface="Osaka"/>
              </a:defRPr>
            </a:lvl3pPr>
            <a:lvl4pPr marL="1600200" indent="-228600" eaLnBrk="0" hangingPunct="0">
              <a:defRPr kumimoji="1" sz="1600">
                <a:solidFill>
                  <a:schemeClr val="tx1"/>
                </a:solidFill>
                <a:latin typeface="Palatino Linotype" pitchFamily="18" charset="0"/>
                <a:ea typeface="Osaka"/>
                <a:cs typeface="Osaka"/>
              </a:defRPr>
            </a:lvl4pPr>
            <a:lvl5pPr marL="2057400" indent="-228600" eaLnBrk="0" hangingPunct="0">
              <a:defRPr kumimoji="1" sz="1600">
                <a:solidFill>
                  <a:schemeClr val="tx1"/>
                </a:solidFill>
                <a:latin typeface="Palatino Linotype" pitchFamily="18" charset="0"/>
                <a:ea typeface="Osaka"/>
                <a:cs typeface="Osaka"/>
              </a:defRPr>
            </a:lvl5pPr>
            <a:lvl6pPr marL="2514600" indent="-228600" eaLnBrk="0" fontAlgn="base" hangingPunct="0">
              <a:spcBef>
                <a:spcPct val="0"/>
              </a:spcBef>
              <a:spcAft>
                <a:spcPct val="0"/>
              </a:spcAft>
              <a:defRPr kumimoji="1" sz="1600">
                <a:solidFill>
                  <a:schemeClr val="tx1"/>
                </a:solidFill>
                <a:latin typeface="Palatino Linotype" pitchFamily="18" charset="0"/>
                <a:ea typeface="Osaka"/>
                <a:cs typeface="Osaka"/>
              </a:defRPr>
            </a:lvl6pPr>
            <a:lvl7pPr marL="2971800" indent="-228600" eaLnBrk="0" fontAlgn="base" hangingPunct="0">
              <a:spcBef>
                <a:spcPct val="0"/>
              </a:spcBef>
              <a:spcAft>
                <a:spcPct val="0"/>
              </a:spcAft>
              <a:defRPr kumimoji="1" sz="1600">
                <a:solidFill>
                  <a:schemeClr val="tx1"/>
                </a:solidFill>
                <a:latin typeface="Palatino Linotype" pitchFamily="18" charset="0"/>
                <a:ea typeface="Osaka"/>
                <a:cs typeface="Osaka"/>
              </a:defRPr>
            </a:lvl7pPr>
            <a:lvl8pPr marL="3429000" indent="-228600" eaLnBrk="0" fontAlgn="base" hangingPunct="0">
              <a:spcBef>
                <a:spcPct val="0"/>
              </a:spcBef>
              <a:spcAft>
                <a:spcPct val="0"/>
              </a:spcAft>
              <a:defRPr kumimoji="1" sz="1600">
                <a:solidFill>
                  <a:schemeClr val="tx1"/>
                </a:solidFill>
                <a:latin typeface="Palatino Linotype" pitchFamily="18" charset="0"/>
                <a:ea typeface="Osaka"/>
                <a:cs typeface="Osaka"/>
              </a:defRPr>
            </a:lvl8pPr>
            <a:lvl9pPr marL="3886200" indent="-228600" eaLnBrk="0" fontAlgn="base" hangingPunct="0">
              <a:spcBef>
                <a:spcPct val="0"/>
              </a:spcBef>
              <a:spcAft>
                <a:spcPct val="0"/>
              </a:spcAft>
              <a:defRPr kumimoji="1" sz="1600">
                <a:solidFill>
                  <a:schemeClr val="tx1"/>
                </a:solidFill>
                <a:latin typeface="Palatino Linotype" pitchFamily="18" charset="0"/>
                <a:ea typeface="Osaka"/>
                <a:cs typeface="Osaka"/>
              </a:defRPr>
            </a:lvl9pPr>
          </a:lstStyle>
          <a:p>
            <a:pPr algn="ctr" defTabSz="912293" eaLnBrk="1" hangingPunct="1"/>
            <a:r>
              <a:rPr lang="en-US" altLang="ja-JP" b="1" dirty="0" smtClean="0">
                <a:solidFill>
                  <a:prstClr val="black"/>
                </a:solidFill>
                <a:latin typeface="Calibri"/>
                <a:ea typeface="ＭＳ Ｐゴシック" pitchFamily="50" charset="-128"/>
                <a:cs typeface="Arial" pitchFamily="34" charset="0"/>
              </a:rPr>
              <a:t>RADEN</a:t>
            </a:r>
            <a:r>
              <a:rPr lang="en-US" altLang="ja-JP" b="1" dirty="0">
                <a:solidFill>
                  <a:prstClr val="black"/>
                </a:solidFill>
                <a:latin typeface="Calibri"/>
                <a:ea typeface="ＭＳ Ｐゴシック" pitchFamily="50" charset="-128"/>
                <a:cs typeface="Arial" pitchFamily="34" charset="0"/>
              </a:rPr>
              <a:t> </a:t>
            </a:r>
            <a:r>
              <a:rPr lang="en-US" altLang="ja-JP" b="1" dirty="0" smtClean="0">
                <a:solidFill>
                  <a:prstClr val="black"/>
                </a:solidFill>
                <a:latin typeface="Calibri"/>
                <a:ea typeface="ＭＳ Ｐゴシック" pitchFamily="50" charset="-128"/>
                <a:cs typeface="Arial" pitchFamily="34" charset="0"/>
              </a:rPr>
              <a:t> BL22</a:t>
            </a:r>
            <a:r>
              <a:rPr lang="en-US" altLang="ja-JP" dirty="0">
                <a:solidFill>
                  <a:prstClr val="black"/>
                </a:solidFill>
                <a:latin typeface="Calibri"/>
                <a:ea typeface="ＭＳ Ｐゴシック" pitchFamily="50" charset="-128"/>
                <a:cs typeface="Arial" pitchFamily="34" charset="0"/>
              </a:rPr>
              <a:t> </a:t>
            </a:r>
            <a:r>
              <a:rPr lang="en-US" altLang="ja-JP" dirty="0" smtClean="0">
                <a:solidFill>
                  <a:prstClr val="black"/>
                </a:solidFill>
                <a:latin typeface="Calibri"/>
                <a:ea typeface="ＭＳ Ｐゴシック" pitchFamily="50" charset="-128"/>
                <a:cs typeface="Arial" pitchFamily="34" charset="0"/>
              </a:rPr>
              <a:t>JAEA</a:t>
            </a:r>
            <a:endParaRPr lang="en-US" altLang="ja-JP" dirty="0">
              <a:solidFill>
                <a:prstClr val="black"/>
              </a:solidFill>
              <a:latin typeface="Calibri"/>
              <a:ea typeface="ＭＳ Ｐゴシック" pitchFamily="50" charset="-128"/>
              <a:cs typeface="Arial" pitchFamily="34" charset="0"/>
            </a:endParaRPr>
          </a:p>
        </p:txBody>
      </p:sp>
      <p:sp>
        <p:nvSpPr>
          <p:cNvPr id="26" name="正方形/長方形 25"/>
          <p:cNvSpPr/>
          <p:nvPr/>
        </p:nvSpPr>
        <p:spPr>
          <a:xfrm>
            <a:off x="0" y="4077073"/>
            <a:ext cx="2128638" cy="584776"/>
          </a:xfrm>
          <a:prstGeom prst="rect">
            <a:avLst/>
          </a:prstGeom>
        </p:spPr>
        <p:txBody>
          <a:bodyPr wrap="square" lIns="91227" tIns="45614" rIns="91227" bIns="45614">
            <a:spAutoFit/>
          </a:bodyPr>
          <a:lstStyle/>
          <a:p>
            <a:pPr defTabSz="912293"/>
            <a:r>
              <a:rPr lang="en-US" altLang="ja-JP" sz="1600" dirty="0">
                <a:solidFill>
                  <a:prstClr val="black"/>
                </a:solidFill>
                <a:latin typeface="Calibri"/>
                <a:ea typeface="ＭＳ Ｐゴシック"/>
                <a:cs typeface="Arial" pitchFamily="34" charset="0"/>
              </a:rPr>
              <a:t>1st neutron in 2014</a:t>
            </a:r>
          </a:p>
          <a:p>
            <a:pPr defTabSz="912293"/>
            <a:r>
              <a:rPr lang="en-US" sz="1600" dirty="0">
                <a:solidFill>
                  <a:prstClr val="black"/>
                </a:solidFill>
                <a:latin typeface="Calibri"/>
                <a:cs typeface="Arial" pitchFamily="34" charset="0"/>
              </a:rPr>
              <a:t>User program in 2015</a:t>
            </a:r>
          </a:p>
        </p:txBody>
      </p:sp>
      <p:pic>
        <p:nvPicPr>
          <p:cNvPr id="28" name="図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12563" y="4989259"/>
            <a:ext cx="2016735" cy="1344490"/>
          </a:xfrm>
          <a:prstGeom prst="rect">
            <a:avLst/>
          </a:prstGeom>
          <a:ln w="57150" cmpd="sng">
            <a:solidFill>
              <a:srgbClr val="FF0000"/>
            </a:solidFill>
          </a:ln>
        </p:spPr>
      </p:pic>
      <p:sp>
        <p:nvSpPr>
          <p:cNvPr id="25" name="テキスト ボックス 24"/>
          <p:cNvSpPr txBox="1"/>
          <p:nvPr/>
        </p:nvSpPr>
        <p:spPr>
          <a:xfrm>
            <a:off x="0" y="8769"/>
            <a:ext cx="9144000" cy="769441"/>
          </a:xfrm>
          <a:prstGeom prst="rect">
            <a:avLst/>
          </a:prstGeom>
          <a:solidFill>
            <a:srgbClr val="9BBB59"/>
          </a:solidFill>
        </p:spPr>
        <p:txBody>
          <a:bodyPr wrap="square" lIns="91227" tIns="45614" rIns="91227" bIns="45614" rtlCol="0">
            <a:spAutoFit/>
          </a:bodyPr>
          <a:lstStyle/>
          <a:p>
            <a:pPr algn="ctr" defTabSz="912293"/>
            <a:r>
              <a:rPr lang="en-US" altLang="ja-JP" sz="4400" dirty="0">
                <a:solidFill>
                  <a:srgbClr val="FFFFFF"/>
                </a:solidFill>
                <a:latin typeface="Calibri"/>
                <a:ea typeface="ＭＳ Ｐゴシック" panose="020B0600070205080204" pitchFamily="50" charset="-128"/>
              </a:rPr>
              <a:t>Recent coming up instruments</a:t>
            </a:r>
          </a:p>
        </p:txBody>
      </p:sp>
    </p:spTree>
    <p:extLst>
      <p:ext uri="{BB962C8B-B14F-4D97-AF65-F5344CB8AC3E}">
        <p14:creationId xmlns:p14="http://schemas.microsoft.com/office/powerpoint/2010/main" val="13569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RAT_141107_battery_10sec_colo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8584" y="82015"/>
            <a:ext cx="2700139" cy="2770931"/>
          </a:xfrm>
          <a:prstGeom prst="rect">
            <a:avLst/>
          </a:prstGeom>
        </p:spPr>
      </p:pic>
      <p:pic>
        <p:nvPicPr>
          <p:cNvPr id="5" name="図 4" descr="RAT_141107_Flower_colo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8576" y="449041"/>
            <a:ext cx="2740515" cy="2740515"/>
          </a:xfrm>
          <a:prstGeom prst="rect">
            <a:avLst/>
          </a:prstGeom>
        </p:spPr>
      </p:pic>
      <p:pic>
        <p:nvPicPr>
          <p:cNvPr id="6" name="図 5" descr="CROP_RAT_MED_stack_montage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7424" y="3645034"/>
            <a:ext cx="4962765" cy="2912109"/>
          </a:xfrm>
          <a:prstGeom prst="rect">
            <a:avLst/>
          </a:prstGeom>
        </p:spPr>
      </p:pic>
      <p:sp>
        <p:nvSpPr>
          <p:cNvPr id="9" name="正方形/長方形 8"/>
          <p:cNvSpPr/>
          <p:nvPr/>
        </p:nvSpPr>
        <p:spPr>
          <a:xfrm>
            <a:off x="4838565" y="491785"/>
            <a:ext cx="1383360" cy="248866"/>
          </a:xfrm>
          <a:prstGeom prst="rect">
            <a:avLst/>
          </a:prstGeom>
          <a:noFill/>
        </p:spPr>
        <p:txBody>
          <a:bodyPr wrap="none" lIns="35912" tIns="0" rIns="35912" bIns="0">
            <a:spAutoFit/>
          </a:bodyPr>
          <a:lstStyle/>
          <a:p>
            <a:pPr defTabSz="912293"/>
            <a:r>
              <a:rPr lang="en-US" altLang="ja-JP" sz="1600" b="1" dirty="0">
                <a:solidFill>
                  <a:srgbClr val="1F497D"/>
                </a:solidFill>
                <a:effectLst>
                  <a:outerShdw blurRad="38100" dist="38100" dir="2700000" algn="tl">
                    <a:srgbClr val="DDDDDD"/>
                  </a:outerShdw>
                </a:effectLst>
                <a:latin typeface="Calibri"/>
                <a:ea typeface="HGPｺﾞｼｯｸE" charset="0"/>
                <a:cs typeface="Calibri"/>
              </a:rPr>
              <a:t>L/D=230, 10sec</a:t>
            </a:r>
            <a:endParaRPr lang="ja-JP" altLang="en-US" sz="1600" dirty="0">
              <a:solidFill>
                <a:prstClr val="black"/>
              </a:solidFill>
              <a:latin typeface="Calibri"/>
              <a:ea typeface="ＭＳ Ｐゴシック"/>
              <a:cs typeface="Calibri"/>
            </a:endParaRPr>
          </a:p>
        </p:txBody>
      </p:sp>
      <p:sp>
        <p:nvSpPr>
          <p:cNvPr id="10" name="正方形/長方形 9"/>
          <p:cNvSpPr/>
          <p:nvPr/>
        </p:nvSpPr>
        <p:spPr>
          <a:xfrm>
            <a:off x="6732289" y="116632"/>
            <a:ext cx="2086943" cy="746599"/>
          </a:xfrm>
          <a:prstGeom prst="rect">
            <a:avLst/>
          </a:prstGeom>
          <a:noFill/>
        </p:spPr>
        <p:txBody>
          <a:bodyPr wrap="none" lIns="35912" tIns="0" rIns="35912" bIns="0">
            <a:spAutoFit/>
          </a:bodyPr>
          <a:lstStyle/>
          <a:p>
            <a:pPr defTabSz="912293"/>
            <a:r>
              <a:rPr lang="en-US" altLang="ja-JP" sz="1600" b="1" dirty="0">
                <a:solidFill>
                  <a:prstClr val="white"/>
                </a:solidFill>
                <a:effectLst>
                  <a:outerShdw blurRad="38100" dist="38100" dir="2700000" algn="tl">
                    <a:srgbClr val="DDDDDD"/>
                  </a:outerShdw>
                </a:effectLst>
                <a:latin typeface="Calibri"/>
                <a:ea typeface="HGPｺﾞｼｯｸE" charset="0"/>
                <a:cs typeface="Calibri"/>
              </a:rPr>
              <a:t>Li-ion Battery for PRIUS</a:t>
            </a:r>
            <a:endParaRPr lang="en-US" altLang="ja-JP" sz="1600" dirty="0">
              <a:solidFill>
                <a:prstClr val="white"/>
              </a:solidFill>
              <a:effectLst>
                <a:outerShdw blurRad="38100" dist="38100" dir="2700000" algn="tl">
                  <a:srgbClr val="DDDDDD"/>
                </a:outerShdw>
              </a:effectLst>
              <a:latin typeface="Calibri"/>
              <a:ea typeface="HGPｺﾞｼｯｸE" charset="0"/>
              <a:cs typeface="Calibri"/>
            </a:endParaRPr>
          </a:p>
          <a:p>
            <a:pPr defTabSz="912293"/>
            <a:r>
              <a:rPr lang="en-US" altLang="ja-JP" sz="1600" b="1" dirty="0">
                <a:solidFill>
                  <a:prstClr val="white"/>
                </a:solidFill>
                <a:latin typeface="Calibri"/>
                <a:ea typeface="ＭＳ Ｐゴシック"/>
              </a:rPr>
              <a:t>110mm×90mm×15mm</a:t>
            </a:r>
            <a:endParaRPr lang="en-US" altLang="ja-JP" sz="1600" dirty="0">
              <a:solidFill>
                <a:prstClr val="white"/>
              </a:solidFill>
              <a:effectLst>
                <a:outerShdw blurRad="38100" dist="38100" dir="2700000" algn="tl">
                  <a:srgbClr val="DDDDDD"/>
                </a:outerShdw>
              </a:effectLst>
              <a:latin typeface="Calibri"/>
              <a:ea typeface="HGPｺﾞｼｯｸE" charset="0"/>
              <a:cs typeface="Calibri"/>
            </a:endParaRPr>
          </a:p>
          <a:p>
            <a:pPr defTabSz="912293"/>
            <a:r>
              <a:rPr lang="en-US" altLang="ja-JP" sz="1600" b="1" dirty="0">
                <a:solidFill>
                  <a:prstClr val="white"/>
                </a:solidFill>
                <a:effectLst>
                  <a:outerShdw blurRad="38100" dist="38100" dir="2700000" algn="tl">
                    <a:srgbClr val="DDDDDD"/>
                  </a:outerShdw>
                </a:effectLst>
                <a:latin typeface="Calibri"/>
                <a:ea typeface="HGPｺﾞｼｯｸE" charset="0"/>
                <a:cs typeface="Calibri"/>
              </a:rPr>
              <a:t>L/D=230, 10sec</a:t>
            </a:r>
            <a:endParaRPr lang="ja-JP" altLang="en-US" sz="1600" dirty="0">
              <a:solidFill>
                <a:prstClr val="white"/>
              </a:solidFill>
              <a:latin typeface="Calibri"/>
              <a:ea typeface="ＭＳ Ｐゴシック"/>
              <a:cs typeface="Calibri"/>
            </a:endParaRPr>
          </a:p>
        </p:txBody>
      </p:sp>
      <p:sp>
        <p:nvSpPr>
          <p:cNvPr id="11" name="正方形/長方形 10"/>
          <p:cNvSpPr/>
          <p:nvPr/>
        </p:nvSpPr>
        <p:spPr>
          <a:xfrm>
            <a:off x="44" y="6365568"/>
            <a:ext cx="5734469" cy="497732"/>
          </a:xfrm>
          <a:prstGeom prst="rect">
            <a:avLst/>
          </a:prstGeom>
          <a:noFill/>
        </p:spPr>
        <p:txBody>
          <a:bodyPr wrap="none" lIns="35912" tIns="0" rIns="35912" bIns="0">
            <a:spAutoFit/>
          </a:bodyPr>
          <a:lstStyle/>
          <a:p>
            <a:pPr defTabSz="912293"/>
            <a:r>
              <a:rPr lang="en-US" altLang="ja-JP" sz="1600" b="1" dirty="0">
                <a:solidFill>
                  <a:srgbClr val="1F497D"/>
                </a:solidFill>
                <a:effectLst>
                  <a:outerShdw blurRad="38100" dist="38100" dir="2700000" algn="tl">
                    <a:srgbClr val="DDDDDD"/>
                  </a:outerShdw>
                </a:effectLst>
                <a:latin typeface="Calibri"/>
                <a:ea typeface="HGPｺﾞｼｯｸE" charset="0"/>
                <a:cs typeface="Calibri"/>
              </a:rPr>
              <a:t>Test of CT imaging on a bearing</a:t>
            </a:r>
          </a:p>
          <a:p>
            <a:pPr defTabSz="912293"/>
            <a:r>
              <a:rPr lang="en-US" altLang="ja-JP" sz="1600" b="1" dirty="0">
                <a:solidFill>
                  <a:srgbClr val="1F497D"/>
                </a:solidFill>
                <a:effectLst>
                  <a:outerShdw blurRad="38100" dist="38100" dir="2700000" algn="tl">
                    <a:srgbClr val="DDDDDD"/>
                  </a:outerShdw>
                </a:effectLst>
                <a:latin typeface="Calibri"/>
                <a:ea typeface="HGPｺﾞｼｯｸE" charset="0"/>
                <a:cs typeface="Calibri"/>
              </a:rPr>
              <a:t>L/D=398, Meas. time: 90 sec. per step,  Step: 1deg., Span: 180deg.</a:t>
            </a:r>
            <a:endParaRPr lang="ja-JP" altLang="en-US" sz="1600" dirty="0">
              <a:solidFill>
                <a:prstClr val="black"/>
              </a:solidFill>
              <a:latin typeface="Calibri"/>
              <a:ea typeface="ＭＳ Ｐゴシック"/>
              <a:cs typeface="Calibri"/>
            </a:endParaRPr>
          </a:p>
        </p:txBody>
      </p:sp>
      <p:pic>
        <p:nvPicPr>
          <p:cNvPr id="3" name="図 2" descr="Bearing_phot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3660192"/>
            <a:ext cx="1281368" cy="1281368"/>
          </a:xfrm>
          <a:prstGeom prst="rect">
            <a:avLst/>
          </a:prstGeom>
        </p:spPr>
      </p:pic>
      <p:pic>
        <p:nvPicPr>
          <p:cNvPr id="12" name="図 11" descr="Bearing_movie01.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8584" y="2924944"/>
            <a:ext cx="2642532" cy="3859216"/>
          </a:xfrm>
          <a:prstGeom prst="rect">
            <a:avLst/>
          </a:prstGeom>
        </p:spPr>
      </p:pic>
      <p:sp>
        <p:nvSpPr>
          <p:cNvPr id="13" name="テキスト ボックス 12"/>
          <p:cNvSpPr txBox="1"/>
          <p:nvPr/>
        </p:nvSpPr>
        <p:spPr>
          <a:xfrm>
            <a:off x="107507" y="5013186"/>
            <a:ext cx="1008112" cy="1015663"/>
          </a:xfrm>
          <a:prstGeom prst="rect">
            <a:avLst/>
          </a:prstGeom>
          <a:noFill/>
        </p:spPr>
        <p:txBody>
          <a:bodyPr wrap="square" lIns="91227" tIns="45614" rIns="91227" bIns="45614" rtlCol="0">
            <a:spAutoFit/>
          </a:bodyPr>
          <a:lstStyle/>
          <a:p>
            <a:pPr defTabSz="912293"/>
            <a:r>
              <a:rPr lang="en-US" altLang="ja-JP" sz="1200" u="sng" dirty="0">
                <a:solidFill>
                  <a:prstClr val="black"/>
                </a:solidFill>
                <a:latin typeface="Calibri"/>
                <a:ea typeface="ＭＳ Ｐゴシック"/>
              </a:rPr>
              <a:t>Bearing</a:t>
            </a:r>
          </a:p>
          <a:p>
            <a:pPr defTabSz="912293"/>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Diameter</a:t>
            </a:r>
          </a:p>
          <a:p>
            <a:pPr defTabSz="912293"/>
            <a:r>
              <a:rPr lang="en-US" altLang="ja-JP" sz="1200" dirty="0">
                <a:solidFill>
                  <a:prstClr val="black"/>
                </a:solidFill>
                <a:latin typeface="Calibri"/>
                <a:ea typeface="ＭＳ Ｐゴシック"/>
              </a:rPr>
              <a:t>            30mm</a:t>
            </a:r>
          </a:p>
          <a:p>
            <a:pPr defTabSz="912293"/>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Thickness</a:t>
            </a:r>
          </a:p>
          <a:p>
            <a:pPr defTabSz="912293"/>
            <a:r>
              <a:rPr lang="en-US" altLang="ja-JP" sz="1200" dirty="0">
                <a:solidFill>
                  <a:prstClr val="black"/>
                </a:solidFill>
                <a:latin typeface="Calibri"/>
                <a:ea typeface="ＭＳ Ｐゴシック"/>
              </a:rPr>
              <a:t>            5mm</a:t>
            </a:r>
            <a:endParaRPr lang="ja-JP" altLang="en-US" sz="1200" dirty="0">
              <a:solidFill>
                <a:prstClr val="black"/>
              </a:solidFill>
              <a:latin typeface="Calibri"/>
              <a:ea typeface="ＭＳ Ｐゴシック"/>
            </a:endParaRPr>
          </a:p>
        </p:txBody>
      </p:sp>
      <p:sp>
        <p:nvSpPr>
          <p:cNvPr id="2" name="テキスト ボックス 1"/>
          <p:cNvSpPr txBox="1"/>
          <p:nvPr/>
        </p:nvSpPr>
        <p:spPr>
          <a:xfrm>
            <a:off x="3419872" y="2771636"/>
            <a:ext cx="2874646" cy="373659"/>
          </a:xfrm>
          <a:prstGeom prst="rect">
            <a:avLst/>
          </a:prstGeom>
          <a:noFill/>
        </p:spPr>
        <p:txBody>
          <a:bodyPr wrap="none" lIns="91227" tIns="45614" rIns="91227" bIns="45614" rtlCol="0">
            <a:spAutoFit/>
          </a:bodyPr>
          <a:lstStyle/>
          <a:p>
            <a:pPr defTabSz="912293"/>
            <a:r>
              <a:rPr lang="en-US" altLang="ja-JP" dirty="0" smtClean="0">
                <a:solidFill>
                  <a:prstClr val="black"/>
                </a:solidFill>
                <a:latin typeface="Calibri"/>
                <a:ea typeface="ＭＳ Ｐゴシック"/>
              </a:rPr>
              <a:t>Water in the living followers</a:t>
            </a:r>
            <a:endParaRPr lang="ja-JP" altLang="en-US" dirty="0">
              <a:solidFill>
                <a:prstClr val="black"/>
              </a:solidFill>
              <a:latin typeface="Calibri"/>
              <a:ea typeface="ＭＳ Ｐゴシック"/>
            </a:endParaRPr>
          </a:p>
        </p:txBody>
      </p:sp>
      <p:sp>
        <p:nvSpPr>
          <p:cNvPr id="14" name="テキスト ボックス 3"/>
          <p:cNvSpPr txBox="1">
            <a:spLocks noChangeArrowheads="1"/>
          </p:cNvSpPr>
          <p:nvPr/>
        </p:nvSpPr>
        <p:spPr bwMode="auto">
          <a:xfrm>
            <a:off x="-30891" y="-37583"/>
            <a:ext cx="65027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6135">
              <a:defRPr/>
            </a:pPr>
            <a:r>
              <a:rPr lang="en-US" altLang="ja-JP" sz="2000" dirty="0">
                <a:solidFill>
                  <a:srgbClr val="1F497D"/>
                </a:solidFill>
                <a:effectLst>
                  <a:outerShdw blurRad="38100" dist="38100" dir="2700000" algn="tl">
                    <a:srgbClr val="DDDDDD"/>
                  </a:outerShdw>
                </a:effectLst>
                <a:ea typeface="HGPｺﾞｼｯｸE" charset="0"/>
                <a:cs typeface="HGPｺﾞｼｯｸE" charset="0"/>
              </a:rPr>
              <a:t>BL22</a:t>
            </a:r>
            <a:r>
              <a:rPr lang="ja-JP" altLang="en-US" sz="2000" dirty="0">
                <a:solidFill>
                  <a:srgbClr val="1F497D"/>
                </a:solidFill>
                <a:effectLst>
                  <a:outerShdw blurRad="38100" dist="38100" dir="2700000" algn="tl">
                    <a:srgbClr val="DDDDDD"/>
                  </a:outerShdw>
                </a:effectLst>
                <a:ea typeface="HGPｺﾞｼｯｸE" charset="0"/>
                <a:cs typeface="HGPｺﾞｼｯｸE" charset="0"/>
              </a:rPr>
              <a:t> </a:t>
            </a:r>
            <a:r>
              <a:rPr lang="en-US" altLang="ja-JP" sz="2000" dirty="0">
                <a:solidFill>
                  <a:srgbClr val="1F497D"/>
                </a:solidFill>
                <a:effectLst>
                  <a:outerShdw blurRad="38100" dist="38100" dir="2700000" algn="tl">
                    <a:srgbClr val="DDDDDD"/>
                  </a:outerShdw>
                </a:effectLst>
                <a:ea typeface="HGPｺﾞｼｯｸE" charset="0"/>
                <a:cs typeface="HGPｺﾞｼｯｸE" charset="0"/>
              </a:rPr>
              <a:t>(RADEN): Energy selective neutron imaging instrument.</a:t>
            </a:r>
          </a:p>
        </p:txBody>
      </p:sp>
      <p:grpSp>
        <p:nvGrpSpPr>
          <p:cNvPr id="15" name="グループ化 31"/>
          <p:cNvGrpSpPr>
            <a:grpSpLocks noChangeAspect="1"/>
          </p:cNvGrpSpPr>
          <p:nvPr/>
        </p:nvGrpSpPr>
        <p:grpSpPr>
          <a:xfrm>
            <a:off x="143667" y="449041"/>
            <a:ext cx="1836045" cy="2772819"/>
            <a:chOff x="-3434793" y="3968883"/>
            <a:chExt cx="2109224" cy="2882658"/>
          </a:xfrm>
        </p:grpSpPr>
        <p:pic>
          <p:nvPicPr>
            <p:cNvPr id="16" name="Picture 3" descr="F:\写真何でも\全景\140528_1805.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6427"/>
            <a:stretch/>
          </p:blipFill>
          <p:spPr bwMode="auto">
            <a:xfrm>
              <a:off x="-3434793" y="3968883"/>
              <a:ext cx="2109224" cy="2882658"/>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2797718" y="3968883"/>
              <a:ext cx="831449" cy="383962"/>
            </a:xfrm>
            <a:prstGeom prst="rect">
              <a:avLst/>
            </a:prstGeom>
          </p:spPr>
          <p:txBody>
            <a:bodyPr wrap="none">
              <a:spAutoFit/>
            </a:bodyPr>
            <a:lstStyle/>
            <a:p>
              <a:pPr defTabSz="912293"/>
              <a:r>
                <a:rPr lang="en-US" altLang="ja-JP" dirty="0" smtClean="0">
                  <a:solidFill>
                    <a:srgbClr val="FFFFCC"/>
                  </a:solidFill>
                  <a:latin typeface="Arial" panose="020B0604020202020204" pitchFamily="34" charset="0"/>
                  <a:ea typeface="ＭＳ Ｐゴシック"/>
                  <a:cs typeface="Arial" panose="020B0604020202020204" pitchFamily="34" charset="0"/>
                </a:rPr>
                <a:t>BL22</a:t>
              </a:r>
              <a:endParaRPr lang="en-US" dirty="0">
                <a:solidFill>
                  <a:srgbClr val="FFFFCC"/>
                </a:solidFill>
                <a:latin typeface="Arial" panose="020B0604020202020204" pitchFamily="34" charset="0"/>
                <a:cs typeface="Arial" panose="020B0604020202020204" pitchFamily="34" charset="0"/>
              </a:endParaRPr>
            </a:p>
          </p:txBody>
        </p:sp>
        <p:cxnSp>
          <p:nvCxnSpPr>
            <p:cNvPr id="18" name="直線矢印コネクタ 17"/>
            <p:cNvCxnSpPr/>
            <p:nvPr/>
          </p:nvCxnSpPr>
          <p:spPr bwMode="auto">
            <a:xfrm>
              <a:off x="-2154364" y="4326689"/>
              <a:ext cx="127000" cy="635792"/>
            </a:xfrm>
            <a:prstGeom prst="straightConnector1">
              <a:avLst/>
            </a:prstGeom>
            <a:solidFill>
              <a:srgbClr val="CC0000"/>
            </a:solidFill>
            <a:ln w="38100" cap="flat" cmpd="sng" algn="ctr">
              <a:solidFill>
                <a:srgbClr val="FFFFCC"/>
              </a:solidFill>
              <a:prstDash val="solid"/>
              <a:round/>
              <a:headEnd type="none" w="med" len="med"/>
              <a:tailEnd type="triangle" w="med" len="med"/>
            </a:ln>
            <a:effectLst/>
          </p:spPr>
        </p:cxnSp>
      </p:grpSp>
      <p:pic>
        <p:nvPicPr>
          <p:cNvPr id="7" name="Picture 4" descr="J:\home\kai\Raden\First_beam\flower_photo.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26561" y="450587"/>
            <a:ext cx="1661343" cy="137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7722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5.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
            <a:ext cx="9144000" cy="6851487"/>
          </a:xfrm>
          <a:prstGeom prst="rect">
            <a:avLst/>
          </a:prstGeom>
        </p:spPr>
      </p:pic>
    </p:spTree>
    <p:extLst>
      <p:ext uri="{BB962C8B-B14F-4D97-AF65-F5344CB8AC3E}">
        <p14:creationId xmlns:p14="http://schemas.microsoft.com/office/powerpoint/2010/main" val="1758028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9.0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6836985"/>
          </a:xfrm>
          <a:prstGeom prst="rect">
            <a:avLst/>
          </a:prstGeom>
        </p:spPr>
      </p:pic>
    </p:spTree>
    <p:extLst>
      <p:ext uri="{BB962C8B-B14F-4D97-AF65-F5344CB8AC3E}">
        <p14:creationId xmlns:p14="http://schemas.microsoft.com/office/powerpoint/2010/main" val="3822397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5.3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34120"/>
          </a:xfrm>
          <a:prstGeom prst="rect">
            <a:avLst/>
          </a:prstGeom>
        </p:spPr>
      </p:pic>
    </p:spTree>
    <p:extLst>
      <p:ext uri="{BB962C8B-B14F-4D97-AF65-F5344CB8AC3E}">
        <p14:creationId xmlns:p14="http://schemas.microsoft.com/office/powerpoint/2010/main" val="3741348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6.1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45" y="0"/>
            <a:ext cx="9063681" cy="6858000"/>
          </a:xfrm>
          <a:prstGeom prst="rect">
            <a:avLst/>
          </a:prstGeom>
        </p:spPr>
      </p:pic>
    </p:spTree>
    <p:extLst>
      <p:ext uri="{BB962C8B-B14F-4D97-AF65-F5344CB8AC3E}">
        <p14:creationId xmlns:p14="http://schemas.microsoft.com/office/powerpoint/2010/main" val="1467505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7.0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6836985"/>
          </a:xfrm>
          <a:prstGeom prst="rect">
            <a:avLst/>
          </a:prstGeom>
        </p:spPr>
      </p:pic>
    </p:spTree>
    <p:extLst>
      <p:ext uri="{BB962C8B-B14F-4D97-AF65-F5344CB8AC3E}">
        <p14:creationId xmlns:p14="http://schemas.microsoft.com/office/powerpoint/2010/main" val="4091371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8.0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6836985"/>
          </a:xfrm>
          <a:prstGeom prst="rect">
            <a:avLst/>
          </a:prstGeom>
        </p:spPr>
      </p:pic>
    </p:spTree>
    <p:extLst>
      <p:ext uri="{BB962C8B-B14F-4D97-AF65-F5344CB8AC3E}">
        <p14:creationId xmlns:p14="http://schemas.microsoft.com/office/powerpoint/2010/main" val="1493754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8.2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
            <a:ext cx="9144000" cy="6843975"/>
          </a:xfrm>
          <a:prstGeom prst="rect">
            <a:avLst/>
          </a:prstGeom>
        </p:spPr>
      </p:pic>
    </p:spTree>
    <p:extLst>
      <p:ext uri="{BB962C8B-B14F-4D97-AF65-F5344CB8AC3E}">
        <p14:creationId xmlns:p14="http://schemas.microsoft.com/office/powerpoint/2010/main" val="3026008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10-31 19.58.3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1" y="0"/>
            <a:ext cx="9100575" cy="6858000"/>
          </a:xfrm>
          <a:prstGeom prst="rect">
            <a:avLst/>
          </a:prstGeom>
        </p:spPr>
      </p:pic>
    </p:spTree>
    <p:extLst>
      <p:ext uri="{BB962C8B-B14F-4D97-AF65-F5344CB8AC3E}">
        <p14:creationId xmlns:p14="http://schemas.microsoft.com/office/powerpoint/2010/main" val="268743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1469" y="241101"/>
            <a:ext cx="8563570" cy="652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2450" name="Rectangle 2"/>
          <p:cNvSpPr>
            <a:spLocks/>
          </p:cNvSpPr>
          <p:nvPr/>
        </p:nvSpPr>
        <p:spPr bwMode="auto">
          <a:xfrm>
            <a:off x="5366867" y="6500814"/>
            <a:ext cx="3633267"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1061" fontAlgn="base">
              <a:spcBef>
                <a:spcPct val="0"/>
              </a:spcBef>
              <a:spcAft>
                <a:spcPct val="0"/>
              </a:spcAft>
            </a:pPr>
            <a:r>
              <a:rPr kumimoji="0" lang="en-US" altLang="ja-JP" sz="2200">
                <a:solidFill>
                  <a:srgbClr val="002196"/>
                </a:solidFill>
                <a:latin typeface="Palatino" charset="0"/>
                <a:ea typeface="ヒラギノ明朝 ProN W3" charset="0"/>
                <a:cs typeface="Palatino" charset="0"/>
                <a:sym typeface="Palatino" charset="0"/>
              </a:rPr>
              <a:t>a slide by Hitoshi Murayama</a:t>
            </a:r>
          </a:p>
        </p:txBody>
      </p:sp>
    </p:spTree>
    <p:extLst>
      <p:ext uri="{BB962C8B-B14F-4D97-AF65-F5344CB8AC3E}">
        <p14:creationId xmlns:p14="http://schemas.microsoft.com/office/powerpoint/2010/main" val="43367952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550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図 6" descr="IMG_549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64096" y="4334694"/>
            <a:ext cx="1179904" cy="2523306"/>
          </a:xfrm>
          <a:prstGeom prst="rect">
            <a:avLst/>
          </a:prstGeom>
        </p:spPr>
      </p:pic>
      <p:sp>
        <p:nvSpPr>
          <p:cNvPr id="8" name="タイトル 7"/>
          <p:cNvSpPr>
            <a:spLocks noGrp="1"/>
          </p:cNvSpPr>
          <p:nvPr>
            <p:ph type="title"/>
          </p:nvPr>
        </p:nvSpPr>
        <p:spPr>
          <a:xfrm>
            <a:off x="457200" y="0"/>
            <a:ext cx="8229600" cy="1175368"/>
          </a:xfrm>
          <a:solidFill>
            <a:schemeClr val="tx1">
              <a:alpha val="55000"/>
            </a:schemeClr>
          </a:solidFill>
        </p:spPr>
        <p:txBody>
          <a:bodyPr>
            <a:noAutofit/>
          </a:bodyPr>
          <a:lstStyle/>
          <a:p>
            <a:r>
              <a:rPr lang="en-US" altLang="ja-JP" sz="3600" dirty="0">
                <a:solidFill>
                  <a:schemeClr val="bg1"/>
                </a:solidFill>
              </a:rPr>
              <a:t>B-field shimming test with a medical MRI magnet (1.7 T) at J-PARC</a:t>
            </a:r>
            <a:endParaRPr lang="ja-JP" altLang="en-US" sz="3600" dirty="0">
              <a:solidFill>
                <a:schemeClr val="bg1"/>
              </a:solidFill>
            </a:endParaRPr>
          </a:p>
        </p:txBody>
      </p:sp>
      <p:pic>
        <p:nvPicPr>
          <p:cNvPr id="2" name="図 1" descr="スクリーンショット 2015-07-14 19.56.45.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3458812" y="2476916"/>
            <a:ext cx="1081854" cy="7085079"/>
          </a:xfrm>
          <a:prstGeom prst="rect">
            <a:avLst/>
          </a:prstGeom>
          <a:ln>
            <a:solidFill>
              <a:schemeClr val="tx1"/>
            </a:solidFill>
          </a:ln>
          <a:effectLst>
            <a:outerShdw blurRad="292100" dist="139700" dir="2700000" algn="tl" rotWithShape="0">
              <a:srgbClr val="333333">
                <a:alpha val="65000"/>
              </a:srgbClr>
            </a:outerShdw>
          </a:effectLst>
        </p:spPr>
      </p:pic>
      <p:sp>
        <p:nvSpPr>
          <p:cNvPr id="3" name="テキスト ボックス 2"/>
          <p:cNvSpPr txBox="1"/>
          <p:nvPr/>
        </p:nvSpPr>
        <p:spPr>
          <a:xfrm>
            <a:off x="457199" y="5171486"/>
            <a:ext cx="1377300" cy="461665"/>
          </a:xfrm>
          <a:prstGeom prst="rect">
            <a:avLst/>
          </a:prstGeom>
          <a:solidFill>
            <a:srgbClr val="FFFFFF"/>
          </a:solidFill>
        </p:spPr>
        <p:txBody>
          <a:bodyPr wrap="none" lIns="91227" tIns="45614" rIns="91227" bIns="45614" rtlCol="0">
            <a:spAutoFit/>
          </a:bodyPr>
          <a:lstStyle/>
          <a:p>
            <a:pPr defTabSz="456135"/>
            <a:r>
              <a:rPr lang="en-US" altLang="ja-JP" sz="2400" dirty="0">
                <a:solidFill>
                  <a:prstClr val="black"/>
                </a:solidFill>
                <a:latin typeface="Calibri"/>
                <a:ea typeface="ＭＳ Ｐゴシック"/>
              </a:rPr>
              <a:t>Shim tray</a:t>
            </a:r>
            <a:endParaRPr lang="ja-JP" altLang="en-US" sz="2400" dirty="0">
              <a:solidFill>
                <a:prstClr val="black"/>
              </a:solidFill>
              <a:latin typeface="Calibri"/>
              <a:ea typeface="ＭＳ Ｐゴシック"/>
            </a:endParaRPr>
          </a:p>
        </p:txBody>
      </p:sp>
    </p:spTree>
    <p:extLst>
      <p:ext uri="{BB962C8B-B14F-4D97-AF65-F5344CB8AC3E}">
        <p14:creationId xmlns:p14="http://schemas.microsoft.com/office/powerpoint/2010/main" val="284147313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Kim_Muon_BPM_20150627_cm10（ドラッグされました）.pdf"/>
          <p:cNvPicPr>
            <a:picLocks noChangeAspect="1"/>
          </p:cNvPicPr>
          <p:nvPr/>
        </p:nvPicPr>
        <p:blipFill rotWithShape="1">
          <a:blip r:embed="rId2" cstate="print">
            <a:extLst>
              <a:ext uri="{28A0092B-C50C-407E-A947-70E740481C1C}">
                <a14:useLocalDpi xmlns:a14="http://schemas.microsoft.com/office/drawing/2010/main"/>
              </a:ext>
            </a:extLst>
          </a:blip>
          <a:srcRect l="1709" t="28546" r="67699" b="31553"/>
          <a:stretch/>
        </p:blipFill>
        <p:spPr>
          <a:xfrm>
            <a:off x="6154666" y="4357011"/>
            <a:ext cx="2722401" cy="1997247"/>
          </a:xfrm>
          <a:prstGeom prst="rect">
            <a:avLst/>
          </a:prstGeom>
        </p:spPr>
      </p:pic>
      <p:pic>
        <p:nvPicPr>
          <p:cNvPr id="21" name="図 20" descr="写真 2015-06-12 16 45 2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4001" y="4356966"/>
            <a:ext cx="2699064" cy="2024298"/>
          </a:xfrm>
          <a:prstGeom prst="rect">
            <a:avLst/>
          </a:prstGeom>
        </p:spPr>
      </p:pic>
      <p:pic>
        <p:nvPicPr>
          <p:cNvPr id="23" name="図 22" descr="IMG_607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56555" y="4242708"/>
            <a:ext cx="2838273" cy="2128705"/>
          </a:xfrm>
          <a:prstGeom prst="rect">
            <a:avLst/>
          </a:prstGeom>
        </p:spPr>
      </p:pic>
      <p:sp>
        <p:nvSpPr>
          <p:cNvPr id="2" name="コンテンツ プレースホルダー 1"/>
          <p:cNvSpPr>
            <a:spLocks noGrp="1"/>
          </p:cNvSpPr>
          <p:nvPr>
            <p:ph idx="1"/>
          </p:nvPr>
        </p:nvSpPr>
        <p:spPr>
          <a:xfrm>
            <a:off x="351304" y="945700"/>
            <a:ext cx="8518080" cy="826330"/>
          </a:xfrm>
          <a:solidFill>
            <a:srgbClr val="FFFFFF"/>
          </a:solidFill>
        </p:spPr>
        <p:txBody>
          <a:bodyPr>
            <a:noAutofit/>
          </a:bodyPr>
          <a:lstStyle/>
          <a:p>
            <a:r>
              <a:rPr lang="en-US" altLang="ja-JP" sz="2400" dirty="0"/>
              <a:t>World first muon accelerator!</a:t>
            </a:r>
          </a:p>
        </p:txBody>
      </p:sp>
      <p:sp>
        <p:nvSpPr>
          <p:cNvPr id="4" name="タイトル 3"/>
          <p:cNvSpPr>
            <a:spLocks noGrp="1"/>
          </p:cNvSpPr>
          <p:nvPr>
            <p:ph type="title"/>
          </p:nvPr>
        </p:nvSpPr>
        <p:spPr>
          <a:xfrm>
            <a:off x="457200" y="119550"/>
            <a:ext cx="8229600" cy="784407"/>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M</a:t>
            </a:r>
            <a:r>
              <a:rPr kumimoji="1" lang="en-US" altLang="ja-JP" dirty="0" smtClean="0"/>
              <a:t>uon acceleration test</a:t>
            </a:r>
            <a:endParaRPr kumimoji="1" lang="ja-JP" altLang="en-US" dirty="0"/>
          </a:p>
        </p:txBody>
      </p:sp>
      <p:pic>
        <p:nvPicPr>
          <p:cNvPr id="5" name="Picture 3" descr="D:\Users\kawamura\Desktop\ExpHall#1_20131127 Model (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3774570" y="-1620110"/>
            <a:ext cx="1823056" cy="828549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75056" y="2240579"/>
            <a:ext cx="2454648" cy="373659"/>
          </a:xfrm>
          <a:prstGeom prst="rect">
            <a:avLst/>
          </a:prstGeom>
          <a:solidFill>
            <a:srgbClr val="FFFFFF">
              <a:alpha val="80000"/>
            </a:srgbClr>
          </a:solidFill>
        </p:spPr>
        <p:txBody>
          <a:bodyPr wrap="none" lIns="91227" tIns="45614" rIns="91227" bIns="45614" rtlCol="0">
            <a:spAutoFit/>
          </a:bodyPr>
          <a:lstStyle/>
          <a:p>
            <a:r>
              <a:rPr kumimoji="1" lang="en-US" altLang="ja-JP" dirty="0" smtClean="0"/>
              <a:t>Surface </a:t>
            </a:r>
            <a:r>
              <a:rPr kumimoji="1" lang="en-US" altLang="ja-JP" dirty="0" err="1" smtClean="0"/>
              <a:t>muon</a:t>
            </a:r>
            <a:r>
              <a:rPr kumimoji="1" lang="en-US" altLang="ja-JP" dirty="0" smtClean="0"/>
              <a:t> transport</a:t>
            </a:r>
            <a:endParaRPr kumimoji="1" lang="ja-JP" altLang="en-US" dirty="0"/>
          </a:p>
        </p:txBody>
      </p:sp>
      <p:cxnSp>
        <p:nvCxnSpPr>
          <p:cNvPr id="8" name="直線矢印コネクタ 7"/>
          <p:cNvCxnSpPr/>
          <p:nvPr/>
        </p:nvCxnSpPr>
        <p:spPr>
          <a:xfrm>
            <a:off x="583887" y="3032809"/>
            <a:ext cx="5793382" cy="0"/>
          </a:xfrm>
          <a:prstGeom prst="straightConnector1">
            <a:avLst/>
          </a:prstGeom>
          <a:ln w="57150" cmpd="sng">
            <a:headEnd type="none"/>
            <a:tailEnd type="triangle"/>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四角形吹き出し 11"/>
          <p:cNvSpPr/>
          <p:nvPr/>
        </p:nvSpPr>
        <p:spPr>
          <a:xfrm>
            <a:off x="655165" y="4089858"/>
            <a:ext cx="2500867" cy="526888"/>
          </a:xfrm>
          <a:prstGeom prst="wedgeRectCallout">
            <a:avLst>
              <a:gd name="adj1" fmla="val 188547"/>
              <a:gd name="adj2" fmla="val -228801"/>
            </a:avLst>
          </a:prstGeom>
        </p:spPr>
        <p:style>
          <a:lnRef idx="1">
            <a:schemeClr val="accent1"/>
          </a:lnRef>
          <a:fillRef idx="2">
            <a:schemeClr val="accent1"/>
          </a:fillRef>
          <a:effectRef idx="1">
            <a:schemeClr val="accent1"/>
          </a:effectRef>
          <a:fontRef idx="minor">
            <a:schemeClr val="dk1"/>
          </a:fontRef>
        </p:style>
        <p:txBody>
          <a:bodyPr lIns="91227" tIns="45614" rIns="91227" bIns="45614" rtlCol="0" anchor="ctr"/>
          <a:lstStyle/>
          <a:p>
            <a:r>
              <a:rPr lang="en-US" altLang="ja-JP" dirty="0" smtClean="0"/>
              <a:t>Mu/Mu- production Electro</a:t>
            </a:r>
            <a:r>
              <a:rPr lang="en-US" altLang="ja-JP" dirty="0"/>
              <a:t>-</a:t>
            </a:r>
            <a:r>
              <a:rPr lang="en-US" altLang="ja-JP" dirty="0" smtClean="0"/>
              <a:t>static</a:t>
            </a:r>
            <a:r>
              <a:rPr lang="en-US" altLang="ja-JP" dirty="0"/>
              <a:t> </a:t>
            </a:r>
            <a:r>
              <a:rPr lang="en-US" altLang="ja-JP" dirty="0" err="1" smtClean="0"/>
              <a:t>accel</a:t>
            </a:r>
            <a:r>
              <a:rPr lang="en-US" altLang="ja-JP" dirty="0" smtClean="0"/>
              <a:t>.</a:t>
            </a:r>
            <a:endParaRPr lang="ja-JP" altLang="en-US" dirty="0"/>
          </a:p>
        </p:txBody>
      </p:sp>
      <p:sp>
        <p:nvSpPr>
          <p:cNvPr id="14" name="四角形吹き出し 13"/>
          <p:cNvSpPr/>
          <p:nvPr/>
        </p:nvSpPr>
        <p:spPr>
          <a:xfrm>
            <a:off x="4560340" y="4089858"/>
            <a:ext cx="677467" cy="526888"/>
          </a:xfrm>
          <a:prstGeom prst="wedgeRectCallout">
            <a:avLst>
              <a:gd name="adj1" fmla="val 366752"/>
              <a:gd name="adj2" fmla="val -222300"/>
            </a:avLst>
          </a:prstGeom>
        </p:spPr>
        <p:style>
          <a:lnRef idx="1">
            <a:schemeClr val="accent1"/>
          </a:lnRef>
          <a:fillRef idx="2">
            <a:schemeClr val="accent1"/>
          </a:fillRef>
          <a:effectRef idx="1">
            <a:schemeClr val="accent1"/>
          </a:effectRef>
          <a:fontRef idx="minor">
            <a:schemeClr val="dk1"/>
          </a:fontRef>
        </p:style>
        <p:txBody>
          <a:bodyPr lIns="91227" tIns="45614" rIns="91227" bIns="45614" rtlCol="0" anchor="ctr"/>
          <a:lstStyle/>
          <a:p>
            <a:r>
              <a:rPr lang="en-US" altLang="ja-JP" dirty="0" smtClean="0"/>
              <a:t>RFQ</a:t>
            </a:r>
            <a:endParaRPr lang="ja-JP" altLang="en-US" dirty="0"/>
          </a:p>
        </p:txBody>
      </p:sp>
      <p:sp>
        <p:nvSpPr>
          <p:cNvPr id="15" name="テキスト ボックス 14"/>
          <p:cNvSpPr txBox="1"/>
          <p:nvPr/>
        </p:nvSpPr>
        <p:spPr>
          <a:xfrm>
            <a:off x="543350" y="1611107"/>
            <a:ext cx="2713428" cy="523220"/>
          </a:xfrm>
          <a:prstGeom prst="rect">
            <a:avLst/>
          </a:prstGeom>
          <a:solidFill>
            <a:srgbClr val="FFFFFF">
              <a:alpha val="85000"/>
            </a:srgbClr>
          </a:solidFill>
        </p:spPr>
        <p:txBody>
          <a:bodyPr wrap="none" lIns="91227" tIns="45614" rIns="91227" bIns="45614" rtlCol="0">
            <a:spAutoFit/>
          </a:bodyPr>
          <a:lstStyle/>
          <a:p>
            <a:r>
              <a:rPr lang="en-US" altLang="ja-JP" sz="2800" dirty="0"/>
              <a:t>MLF MUSE H-line</a:t>
            </a:r>
            <a:endParaRPr lang="ja-JP" altLang="en-US" sz="2800" dirty="0"/>
          </a:p>
        </p:txBody>
      </p:sp>
      <p:cxnSp>
        <p:nvCxnSpPr>
          <p:cNvPr id="16" name="直線矢印コネクタ 15"/>
          <p:cNvCxnSpPr/>
          <p:nvPr/>
        </p:nvCxnSpPr>
        <p:spPr>
          <a:xfrm>
            <a:off x="6404293" y="3042889"/>
            <a:ext cx="1503564" cy="0"/>
          </a:xfrm>
          <a:prstGeom prst="straightConnector1">
            <a:avLst/>
          </a:prstGeom>
          <a:ln w="28575" cmpd="sng">
            <a:solidFill>
              <a:srgbClr val="FF0000"/>
            </a:solidFill>
            <a:headEnd type="none"/>
            <a:tailEnd type="triangle"/>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744474" y="2310678"/>
            <a:ext cx="1100784" cy="373659"/>
          </a:xfrm>
          <a:prstGeom prst="rect">
            <a:avLst/>
          </a:prstGeom>
          <a:solidFill>
            <a:srgbClr val="FFFFFF">
              <a:alpha val="91000"/>
            </a:srgbClr>
          </a:solidFill>
        </p:spPr>
        <p:txBody>
          <a:bodyPr wrap="none" lIns="91227" tIns="45614" rIns="91227" bIns="45614" rtlCol="0">
            <a:spAutoFit/>
          </a:bodyPr>
          <a:lstStyle/>
          <a:p>
            <a:r>
              <a:rPr kumimoji="1" lang="en-US" altLang="ja-JP" b="1" dirty="0" smtClean="0">
                <a:solidFill>
                  <a:srgbClr val="008000"/>
                </a:solidFill>
              </a:rPr>
              <a:t>E=25meV</a:t>
            </a:r>
            <a:endParaRPr kumimoji="1" lang="ja-JP" altLang="en-US" b="1" dirty="0">
              <a:solidFill>
                <a:srgbClr val="008000"/>
              </a:solidFill>
            </a:endParaRPr>
          </a:p>
        </p:txBody>
      </p:sp>
      <p:sp>
        <p:nvSpPr>
          <p:cNvPr id="20" name="テキスト ボックス 19"/>
          <p:cNvSpPr txBox="1"/>
          <p:nvPr/>
        </p:nvSpPr>
        <p:spPr>
          <a:xfrm>
            <a:off x="4662902" y="2310678"/>
            <a:ext cx="996183" cy="373659"/>
          </a:xfrm>
          <a:prstGeom prst="rect">
            <a:avLst/>
          </a:prstGeom>
          <a:solidFill>
            <a:srgbClr val="FFFFFF">
              <a:alpha val="91000"/>
            </a:srgbClr>
          </a:solidFill>
        </p:spPr>
        <p:txBody>
          <a:bodyPr wrap="none" lIns="91227" tIns="45614" rIns="91227" bIns="45614" rtlCol="0">
            <a:spAutoFit/>
          </a:bodyPr>
          <a:lstStyle/>
          <a:p>
            <a:r>
              <a:rPr kumimoji="1" lang="en-US" altLang="ja-JP" b="1" dirty="0" smtClean="0">
                <a:solidFill>
                  <a:srgbClr val="008000"/>
                </a:solidFill>
              </a:rPr>
              <a:t>E=4MeV</a:t>
            </a:r>
            <a:endParaRPr kumimoji="1" lang="ja-JP" altLang="en-US" b="1" dirty="0">
              <a:solidFill>
                <a:srgbClr val="008000"/>
              </a:solidFill>
            </a:endParaRPr>
          </a:p>
        </p:txBody>
      </p:sp>
      <p:sp>
        <p:nvSpPr>
          <p:cNvPr id="17" name="四角形吹き出し 16"/>
          <p:cNvSpPr/>
          <p:nvPr/>
        </p:nvSpPr>
        <p:spPr>
          <a:xfrm>
            <a:off x="7459192" y="4089858"/>
            <a:ext cx="677467" cy="526888"/>
          </a:xfrm>
          <a:prstGeom prst="wedgeRectCallout">
            <a:avLst>
              <a:gd name="adj1" fmla="val 4941"/>
              <a:gd name="adj2" fmla="val -245680"/>
            </a:avLst>
          </a:prstGeom>
        </p:spPr>
        <p:style>
          <a:lnRef idx="1">
            <a:schemeClr val="accent1"/>
          </a:lnRef>
          <a:fillRef idx="2">
            <a:schemeClr val="accent1"/>
          </a:fillRef>
          <a:effectRef idx="1">
            <a:schemeClr val="accent1"/>
          </a:effectRef>
          <a:fontRef idx="minor">
            <a:schemeClr val="dk1"/>
          </a:fontRef>
        </p:style>
        <p:txBody>
          <a:bodyPr lIns="91227" tIns="45614" rIns="91227" bIns="45614" rtlCol="0" anchor="ctr"/>
          <a:lstStyle/>
          <a:p>
            <a:r>
              <a:rPr lang="en-US" altLang="ja-JP" sz="1100" dirty="0"/>
              <a:t>Beam monitor</a:t>
            </a:r>
            <a:endParaRPr lang="ja-JP" altLang="en-US" sz="1100" dirty="0"/>
          </a:p>
        </p:txBody>
      </p:sp>
      <p:sp>
        <p:nvSpPr>
          <p:cNvPr id="19" name="テキスト ボックス 18"/>
          <p:cNvSpPr txBox="1"/>
          <p:nvPr/>
        </p:nvSpPr>
        <p:spPr>
          <a:xfrm>
            <a:off x="7441196" y="2310678"/>
            <a:ext cx="1141422" cy="373659"/>
          </a:xfrm>
          <a:prstGeom prst="rect">
            <a:avLst/>
          </a:prstGeom>
          <a:solidFill>
            <a:srgbClr val="FFFFFF">
              <a:alpha val="91000"/>
            </a:srgbClr>
          </a:solidFill>
        </p:spPr>
        <p:txBody>
          <a:bodyPr wrap="none" lIns="91227" tIns="45614" rIns="91227" bIns="45614" rtlCol="0">
            <a:spAutoFit/>
          </a:bodyPr>
          <a:lstStyle/>
          <a:p>
            <a:r>
              <a:rPr kumimoji="1" lang="en-US" altLang="ja-JP" b="1" dirty="0" smtClean="0">
                <a:solidFill>
                  <a:srgbClr val="008000"/>
                </a:solidFill>
              </a:rPr>
              <a:t>E=340keV</a:t>
            </a:r>
            <a:endParaRPr kumimoji="1" lang="ja-JP" altLang="en-US" b="1" dirty="0">
              <a:solidFill>
                <a:srgbClr val="008000"/>
              </a:solidFill>
            </a:endParaRPr>
          </a:p>
        </p:txBody>
      </p:sp>
      <p:sp>
        <p:nvSpPr>
          <p:cNvPr id="28" name="角丸四角形 27"/>
          <p:cNvSpPr/>
          <p:nvPr/>
        </p:nvSpPr>
        <p:spPr>
          <a:xfrm>
            <a:off x="193994" y="2692163"/>
            <a:ext cx="1024988" cy="841658"/>
          </a:xfrm>
          <a:prstGeom prst="roundRect">
            <a:avLst/>
          </a:prstGeom>
          <a:noFill/>
          <a:ln>
            <a:solidFill>
              <a:srgbClr val="0000FF"/>
            </a:solidFill>
            <a:prstDash val="dash"/>
          </a:ln>
        </p:spPr>
        <p:style>
          <a:lnRef idx="2">
            <a:schemeClr val="dk1"/>
          </a:lnRef>
          <a:fillRef idx="1">
            <a:schemeClr val="lt1"/>
          </a:fillRef>
          <a:effectRef idx="0">
            <a:schemeClr val="dk1"/>
          </a:effectRef>
          <a:fontRef idx="minor">
            <a:schemeClr val="dk1"/>
          </a:fontRef>
        </p:style>
        <p:txBody>
          <a:bodyPr lIns="91227" tIns="45614" rIns="91227" bIns="45614" rtlCol="0" anchor="ctr"/>
          <a:lstStyle/>
          <a:p>
            <a:pPr algn="ctr"/>
            <a:endParaRPr kumimoji="1" lang="ja-JP" altLang="en-US">
              <a:solidFill>
                <a:srgbClr val="0000FF"/>
              </a:solidFill>
            </a:endParaRPr>
          </a:p>
        </p:txBody>
      </p:sp>
      <p:sp>
        <p:nvSpPr>
          <p:cNvPr id="29" name="角丸四角形 28"/>
          <p:cNvSpPr/>
          <p:nvPr/>
        </p:nvSpPr>
        <p:spPr>
          <a:xfrm>
            <a:off x="1253203" y="2692163"/>
            <a:ext cx="2753912" cy="841666"/>
          </a:xfrm>
          <a:prstGeom prst="roundRect">
            <a:avLst/>
          </a:prstGeom>
          <a:noFill/>
          <a:ln>
            <a:solidFill>
              <a:srgbClr val="FF0000"/>
            </a:solidFill>
            <a:prstDash val="dash"/>
          </a:ln>
        </p:spPr>
        <p:style>
          <a:lnRef idx="2">
            <a:schemeClr val="dk1"/>
          </a:lnRef>
          <a:fillRef idx="1">
            <a:schemeClr val="lt1"/>
          </a:fillRef>
          <a:effectRef idx="0">
            <a:schemeClr val="dk1"/>
          </a:effectRef>
          <a:fontRef idx="minor">
            <a:schemeClr val="dk1"/>
          </a:fontRef>
        </p:style>
        <p:txBody>
          <a:bodyPr lIns="91227" tIns="45614" rIns="91227" bIns="45614" rtlCol="0" anchor="ctr"/>
          <a:lstStyle/>
          <a:p>
            <a:pPr algn="ctr"/>
            <a:endParaRPr kumimoji="1" lang="ja-JP" altLang="en-US" dirty="0"/>
          </a:p>
        </p:txBody>
      </p:sp>
      <p:sp>
        <p:nvSpPr>
          <p:cNvPr id="30" name="テキスト ボックス 29"/>
          <p:cNvSpPr txBox="1"/>
          <p:nvPr/>
        </p:nvSpPr>
        <p:spPr>
          <a:xfrm>
            <a:off x="304312" y="3231466"/>
            <a:ext cx="802611" cy="307777"/>
          </a:xfrm>
          <a:prstGeom prst="rect">
            <a:avLst/>
          </a:prstGeom>
          <a:noFill/>
        </p:spPr>
        <p:txBody>
          <a:bodyPr wrap="none" lIns="91227" tIns="45614" rIns="91227" bIns="45614" rtlCol="0">
            <a:spAutoFit/>
          </a:bodyPr>
          <a:lstStyle/>
          <a:p>
            <a:r>
              <a:rPr lang="en-US" altLang="ja-JP" sz="1400" dirty="0">
                <a:solidFill>
                  <a:srgbClr val="0000FF"/>
                </a:solidFill>
              </a:rPr>
              <a:t>installed</a:t>
            </a:r>
            <a:endParaRPr lang="ja-JP" altLang="en-US" sz="1400" dirty="0">
              <a:solidFill>
                <a:srgbClr val="0000FF"/>
              </a:solidFill>
            </a:endParaRPr>
          </a:p>
        </p:txBody>
      </p:sp>
      <p:sp>
        <p:nvSpPr>
          <p:cNvPr id="31" name="テキスト ボックス 30"/>
          <p:cNvSpPr txBox="1"/>
          <p:nvPr/>
        </p:nvSpPr>
        <p:spPr>
          <a:xfrm>
            <a:off x="1632494" y="3231466"/>
            <a:ext cx="1972928" cy="307777"/>
          </a:xfrm>
          <a:prstGeom prst="rect">
            <a:avLst/>
          </a:prstGeom>
          <a:noFill/>
        </p:spPr>
        <p:txBody>
          <a:bodyPr wrap="none" lIns="91227" tIns="45614" rIns="91227" bIns="45614" rtlCol="0">
            <a:spAutoFit/>
          </a:bodyPr>
          <a:lstStyle/>
          <a:p>
            <a:r>
              <a:rPr lang="en-US" altLang="ja-JP" sz="1400" dirty="0">
                <a:solidFill>
                  <a:srgbClr val="FF0000"/>
                </a:solidFill>
              </a:rPr>
              <a:t>to be installed in FY2016</a:t>
            </a:r>
            <a:endParaRPr lang="ja-JP" altLang="en-US" sz="1400" dirty="0">
              <a:solidFill>
                <a:srgbClr val="FF0000"/>
              </a:solidFill>
            </a:endParaRPr>
          </a:p>
        </p:txBody>
      </p:sp>
      <p:sp>
        <p:nvSpPr>
          <p:cNvPr id="32" name="角丸四角形 31"/>
          <p:cNvSpPr/>
          <p:nvPr/>
        </p:nvSpPr>
        <p:spPr>
          <a:xfrm>
            <a:off x="4070624" y="2663478"/>
            <a:ext cx="2204946" cy="870352"/>
          </a:xfrm>
          <a:prstGeom prst="roundRect">
            <a:avLst/>
          </a:prstGeom>
          <a:solidFill>
            <a:srgbClr val="FFFF00">
              <a:alpha val="51000"/>
            </a:srgbClr>
          </a:solidFill>
          <a:ln w="38100" cmpd="sng">
            <a:solidFill>
              <a:schemeClr val="tx1"/>
            </a:solidFill>
            <a:prstDash val="dash"/>
          </a:ln>
        </p:spPr>
        <p:style>
          <a:lnRef idx="2">
            <a:schemeClr val="dk1"/>
          </a:lnRef>
          <a:fillRef idx="1">
            <a:schemeClr val="lt1"/>
          </a:fillRef>
          <a:effectRef idx="0">
            <a:schemeClr val="dk1"/>
          </a:effectRef>
          <a:fontRef idx="minor">
            <a:schemeClr val="dk1"/>
          </a:fontRef>
        </p:style>
        <p:txBody>
          <a:bodyPr lIns="91227" tIns="45614" rIns="91227" bIns="45614" rtlCol="0" anchor="ctr"/>
          <a:lstStyle/>
          <a:p>
            <a:pPr algn="ctr"/>
            <a:endParaRPr kumimoji="1" lang="ja-JP" altLang="en-US">
              <a:solidFill>
                <a:srgbClr val="0000FF"/>
              </a:solidFill>
            </a:endParaRPr>
          </a:p>
        </p:txBody>
      </p:sp>
      <p:sp>
        <p:nvSpPr>
          <p:cNvPr id="33" name="角丸四角形 32"/>
          <p:cNvSpPr/>
          <p:nvPr/>
        </p:nvSpPr>
        <p:spPr>
          <a:xfrm>
            <a:off x="6357111" y="2692163"/>
            <a:ext cx="1625306" cy="841658"/>
          </a:xfrm>
          <a:prstGeom prst="roundRect">
            <a:avLst/>
          </a:prstGeom>
          <a:noFill/>
          <a:ln w="38100" cmpd="sng">
            <a:solidFill>
              <a:srgbClr val="008000"/>
            </a:solidFill>
            <a:prstDash val="dash"/>
          </a:ln>
        </p:spPr>
        <p:style>
          <a:lnRef idx="2">
            <a:schemeClr val="dk1"/>
          </a:lnRef>
          <a:fillRef idx="1">
            <a:schemeClr val="lt1"/>
          </a:fillRef>
          <a:effectRef idx="0">
            <a:schemeClr val="dk1"/>
          </a:effectRef>
          <a:fontRef idx="minor">
            <a:schemeClr val="dk1"/>
          </a:fontRef>
        </p:style>
        <p:txBody>
          <a:bodyPr lIns="91227" tIns="45614" rIns="91227" bIns="45614" rtlCol="0" anchor="ctr"/>
          <a:lstStyle/>
          <a:p>
            <a:pPr algn="ctr"/>
            <a:endParaRPr kumimoji="1" lang="ja-JP" altLang="en-US"/>
          </a:p>
        </p:txBody>
      </p:sp>
      <p:sp>
        <p:nvSpPr>
          <p:cNvPr id="35" name="テキスト ボックス 34"/>
          <p:cNvSpPr txBox="1"/>
          <p:nvPr/>
        </p:nvSpPr>
        <p:spPr>
          <a:xfrm>
            <a:off x="6326009" y="3230778"/>
            <a:ext cx="1735621" cy="307777"/>
          </a:xfrm>
          <a:prstGeom prst="rect">
            <a:avLst/>
          </a:prstGeom>
          <a:noFill/>
        </p:spPr>
        <p:txBody>
          <a:bodyPr wrap="none" lIns="91227" tIns="45614" rIns="91227" bIns="45614" rtlCol="0">
            <a:spAutoFit/>
          </a:bodyPr>
          <a:lstStyle/>
          <a:p>
            <a:r>
              <a:rPr lang="en-US" altLang="ja-JP" sz="1400" dirty="0">
                <a:solidFill>
                  <a:srgbClr val="008000"/>
                </a:solidFill>
              </a:rPr>
              <a:t>Ready for installation</a:t>
            </a:r>
          </a:p>
        </p:txBody>
      </p:sp>
      <p:sp>
        <p:nvSpPr>
          <p:cNvPr id="36" name="テキスト ボックス 35"/>
          <p:cNvSpPr txBox="1"/>
          <p:nvPr/>
        </p:nvSpPr>
        <p:spPr>
          <a:xfrm>
            <a:off x="4356496" y="3020211"/>
            <a:ext cx="1531276" cy="523220"/>
          </a:xfrm>
          <a:prstGeom prst="rect">
            <a:avLst/>
          </a:prstGeom>
          <a:noFill/>
        </p:spPr>
        <p:txBody>
          <a:bodyPr wrap="none" lIns="91227" tIns="45614" rIns="91227" bIns="45614" rtlCol="0">
            <a:spAutoFit/>
          </a:bodyPr>
          <a:lstStyle/>
          <a:p>
            <a:r>
              <a:rPr lang="en-US" altLang="ja-JP" sz="1400" dirty="0"/>
              <a:t>Need construction </a:t>
            </a:r>
          </a:p>
          <a:p>
            <a:r>
              <a:rPr lang="en-US" altLang="ja-JP" sz="1400" dirty="0"/>
              <a:t>of this part</a:t>
            </a:r>
            <a:endParaRPr lang="ja-JP" altLang="en-US" sz="1400" dirty="0"/>
          </a:p>
        </p:txBody>
      </p:sp>
      <p:sp>
        <p:nvSpPr>
          <p:cNvPr id="37" name="テキスト ボックス 36"/>
          <p:cNvSpPr txBox="1"/>
          <p:nvPr/>
        </p:nvSpPr>
        <p:spPr>
          <a:xfrm>
            <a:off x="6294052" y="2055914"/>
            <a:ext cx="1802500" cy="373659"/>
          </a:xfrm>
          <a:prstGeom prst="rect">
            <a:avLst/>
          </a:prstGeom>
          <a:noFill/>
        </p:spPr>
        <p:txBody>
          <a:bodyPr wrap="none" lIns="91227" tIns="45614" rIns="91227" bIns="45614" rtlCol="0">
            <a:spAutoFit/>
          </a:bodyPr>
          <a:lstStyle/>
          <a:p>
            <a:r>
              <a:rPr lang="en-US" altLang="ja-JP" dirty="0" smtClean="0"/>
              <a:t>acceleration part</a:t>
            </a:r>
            <a:endParaRPr kumimoji="1" lang="ja-JP" altLang="en-US" dirty="0"/>
          </a:p>
        </p:txBody>
      </p:sp>
      <p:sp>
        <p:nvSpPr>
          <p:cNvPr id="38" name="テキスト ボックス 37"/>
          <p:cNvSpPr txBox="1"/>
          <p:nvPr/>
        </p:nvSpPr>
        <p:spPr>
          <a:xfrm>
            <a:off x="1170407" y="6449290"/>
            <a:ext cx="7093064" cy="373659"/>
          </a:xfrm>
          <a:prstGeom prst="rect">
            <a:avLst/>
          </a:prstGeom>
          <a:noFill/>
          <a:ln>
            <a:solidFill>
              <a:srgbClr val="0000FF"/>
            </a:solidFill>
          </a:ln>
        </p:spPr>
        <p:txBody>
          <a:bodyPr wrap="none" lIns="91227" tIns="45614" rIns="91227" bIns="45614" rtlCol="0">
            <a:spAutoFit/>
          </a:bodyPr>
          <a:lstStyle/>
          <a:p>
            <a:r>
              <a:rPr kumimoji="1" lang="en-US" altLang="ja-JP" dirty="0" smtClean="0"/>
              <a:t>A short extension of muon transport line + shield will make this possible.</a:t>
            </a:r>
            <a:endParaRPr kumimoji="1" lang="ja-JP" altLang="en-US" dirty="0"/>
          </a:p>
        </p:txBody>
      </p:sp>
    </p:spTree>
    <p:extLst>
      <p:ext uri="{BB962C8B-B14F-4D97-AF65-F5344CB8AC3E}">
        <p14:creationId xmlns:p14="http://schemas.microsoft.com/office/powerpoint/2010/main" val="115944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28" grpId="0" animBg="1"/>
      <p:bldP spid="29" grpId="0" animBg="1"/>
      <p:bldP spid="30" grpId="0"/>
      <p:bldP spid="31" grpId="0"/>
      <p:bldP spid="32" grpId="0" animBg="1"/>
      <p:bldP spid="33" grpId="0" animBg="1"/>
      <p:bldP spid="35" grpId="0"/>
      <p:bldP spid="36" grpId="0"/>
      <p:bldP spid="3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326" y="91567"/>
            <a:ext cx="8546651" cy="812344"/>
          </a:xfrm>
        </p:spPr>
        <p:style>
          <a:lnRef idx="3">
            <a:schemeClr val="lt1"/>
          </a:lnRef>
          <a:fillRef idx="1">
            <a:schemeClr val="accent3"/>
          </a:fillRef>
          <a:effectRef idx="1">
            <a:schemeClr val="accent3"/>
          </a:effectRef>
          <a:fontRef idx="minor">
            <a:schemeClr val="lt1"/>
          </a:fontRef>
        </p:style>
        <p:txBody>
          <a:bodyPr>
            <a:normAutofit/>
          </a:bodyPr>
          <a:lstStyle/>
          <a:p>
            <a:r>
              <a:rPr lang="ja-JP" altLang="ja-JP" sz="4000" dirty="0"/>
              <a:t>S</a:t>
            </a:r>
            <a:r>
              <a:rPr lang="en-US" altLang="ja-JP" sz="4000" dirty="0" err="1"/>
              <a:t>ynergy</a:t>
            </a:r>
            <a:r>
              <a:rPr lang="ja-JP" altLang="en-US" sz="4000" dirty="0"/>
              <a:t> </a:t>
            </a:r>
            <a:r>
              <a:rPr lang="en-US" altLang="ja-JP" sz="4000" dirty="0"/>
              <a:t>of</a:t>
            </a:r>
            <a:r>
              <a:rPr lang="ja-JP" altLang="en-US" sz="4000" dirty="0"/>
              <a:t> </a:t>
            </a:r>
            <a:r>
              <a:rPr lang="en-US" altLang="ja-JP" sz="4000" dirty="0"/>
              <a:t>Neutron</a:t>
            </a:r>
            <a:r>
              <a:rPr lang="ja-JP" altLang="en-US" sz="4000" dirty="0"/>
              <a:t> </a:t>
            </a:r>
            <a:r>
              <a:rPr lang="en-US" altLang="ja-JP" sz="4000" dirty="0"/>
              <a:t>and</a:t>
            </a:r>
            <a:r>
              <a:rPr lang="ja-JP" altLang="en-US" sz="4000" dirty="0"/>
              <a:t> </a:t>
            </a:r>
            <a:r>
              <a:rPr lang="en-US" altLang="ja-JP" sz="4000" dirty="0" err="1"/>
              <a:t>Muon</a:t>
            </a:r>
            <a:endParaRPr lang="ja-JP" altLang="en-US" sz="4000" dirty="0"/>
          </a:p>
        </p:txBody>
      </p:sp>
      <p:pic>
        <p:nvPicPr>
          <p:cNvPr id="4" name="図 3" descr="スライド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7" y="903914"/>
            <a:ext cx="7935103" cy="5951327"/>
          </a:xfrm>
          <a:prstGeom prst="rect">
            <a:avLst/>
          </a:prstGeom>
        </p:spPr>
      </p:pic>
      <p:sp>
        <p:nvSpPr>
          <p:cNvPr id="3" name="テキスト ボックス 2"/>
          <p:cNvSpPr txBox="1"/>
          <p:nvPr/>
        </p:nvSpPr>
        <p:spPr>
          <a:xfrm>
            <a:off x="5577370" y="1002378"/>
            <a:ext cx="2759333" cy="373028"/>
          </a:xfrm>
          <a:prstGeom prst="rect">
            <a:avLst/>
          </a:prstGeom>
        </p:spPr>
        <p:style>
          <a:lnRef idx="3">
            <a:schemeClr val="lt1"/>
          </a:lnRef>
          <a:fillRef idx="1">
            <a:schemeClr val="accent2"/>
          </a:fillRef>
          <a:effectRef idx="1">
            <a:schemeClr val="accent2"/>
          </a:effectRef>
          <a:fontRef idx="minor">
            <a:schemeClr val="lt1"/>
          </a:fontRef>
        </p:style>
        <p:txBody>
          <a:bodyPr wrap="square" lIns="90601" tIns="45301" rIns="90601" bIns="45301" rtlCol="0">
            <a:spAutoFit/>
          </a:bodyPr>
          <a:lstStyle/>
          <a:p>
            <a:pPr defTabSz="451511"/>
            <a:r>
              <a:rPr lang="en-US" altLang="en-US" dirty="0" smtClean="0">
                <a:solidFill>
                  <a:prstClr val="white"/>
                </a:solidFill>
                <a:latin typeface="Calibri"/>
                <a:ea typeface="ＭＳ Ｐゴシック"/>
              </a:rPr>
              <a:t>Elucidate Mechanism of SC</a:t>
            </a:r>
            <a:endParaRPr lang="ja-JP" altLang="en-US" dirty="0">
              <a:solidFill>
                <a:prstClr val="white"/>
              </a:solidFill>
              <a:latin typeface="Calibri"/>
              <a:ea typeface="ＭＳ Ｐゴシック"/>
            </a:endParaRPr>
          </a:p>
        </p:txBody>
      </p:sp>
      <p:sp>
        <p:nvSpPr>
          <p:cNvPr id="6" name="テキスト ボックス 5"/>
          <p:cNvSpPr txBox="1"/>
          <p:nvPr/>
        </p:nvSpPr>
        <p:spPr>
          <a:xfrm>
            <a:off x="64037" y="1021306"/>
            <a:ext cx="3468690" cy="584776"/>
          </a:xfrm>
          <a:prstGeom prst="rect">
            <a:avLst/>
          </a:prstGeom>
          <a:solidFill>
            <a:schemeClr val="accent6">
              <a:lumMod val="40000"/>
              <a:lumOff val="60000"/>
            </a:schemeClr>
          </a:solidFill>
        </p:spPr>
        <p:txBody>
          <a:bodyPr wrap="square" lIns="91227" tIns="45614" rIns="91227" bIns="45614" rtlCol="0">
            <a:spAutoFit/>
          </a:bodyPr>
          <a:lstStyle/>
          <a:p>
            <a:pPr defTabSz="455311"/>
            <a:r>
              <a:rPr lang="en-US" altLang="ja-JP" sz="1600" dirty="0">
                <a:solidFill>
                  <a:prstClr val="black"/>
                </a:solidFill>
                <a:latin typeface="Calibri"/>
                <a:ea typeface="ＭＳ Ｐゴシック"/>
              </a:rPr>
              <a:t>Discovery of “hidden” magnetic phase (AF2) with neutron and </a:t>
            </a:r>
            <a:r>
              <a:rPr lang="en-US" altLang="ja-JP" sz="1600" dirty="0" err="1">
                <a:solidFill>
                  <a:prstClr val="black"/>
                </a:solidFill>
                <a:latin typeface="Calibri"/>
                <a:ea typeface="ＭＳ Ｐゴシック"/>
              </a:rPr>
              <a:t>muon</a:t>
            </a:r>
            <a:r>
              <a:rPr lang="en-US" altLang="ja-JP" sz="1600" dirty="0">
                <a:solidFill>
                  <a:prstClr val="black"/>
                </a:solidFill>
                <a:latin typeface="Calibri"/>
                <a:ea typeface="ＭＳ Ｐゴシック"/>
              </a:rPr>
              <a:t> at MLF</a:t>
            </a:r>
            <a:endParaRPr lang="ja-JP" altLang="en-US" sz="1600" dirty="0">
              <a:solidFill>
                <a:prstClr val="black"/>
              </a:solidFill>
              <a:latin typeface="Calibri"/>
              <a:ea typeface="ＭＳ Ｐゴシック"/>
            </a:endParaRPr>
          </a:p>
        </p:txBody>
      </p:sp>
      <p:sp>
        <p:nvSpPr>
          <p:cNvPr id="7" name="テキスト ボックス 6"/>
          <p:cNvSpPr txBox="1"/>
          <p:nvPr/>
        </p:nvSpPr>
        <p:spPr>
          <a:xfrm>
            <a:off x="1739726" y="1814216"/>
            <a:ext cx="1547569" cy="646331"/>
          </a:xfrm>
          <a:prstGeom prst="rect">
            <a:avLst/>
          </a:prstGeom>
        </p:spPr>
        <p:style>
          <a:lnRef idx="3">
            <a:schemeClr val="lt1"/>
          </a:lnRef>
          <a:fillRef idx="1">
            <a:schemeClr val="accent2"/>
          </a:fillRef>
          <a:effectRef idx="1">
            <a:schemeClr val="accent2"/>
          </a:effectRef>
          <a:fontRef idx="minor">
            <a:schemeClr val="lt1"/>
          </a:fontRef>
        </p:style>
        <p:txBody>
          <a:bodyPr wrap="square" lIns="91227" tIns="45614" rIns="91227" bIns="45614" rtlCol="0">
            <a:spAutoFit/>
          </a:bodyPr>
          <a:lstStyle/>
          <a:p>
            <a:pPr defTabSz="455311"/>
            <a:r>
              <a:rPr lang="en-US" altLang="ja-JP" sz="1200" dirty="0">
                <a:solidFill>
                  <a:prstClr val="white"/>
                </a:solidFill>
                <a:latin typeface="Calibri"/>
                <a:ea typeface="ＭＳ Ｐゴシック"/>
              </a:rPr>
              <a:t>New phase (AF2) found by </a:t>
            </a:r>
            <a:r>
              <a:rPr lang="en-US" altLang="ja-JP" sz="1200" dirty="0" err="1">
                <a:solidFill>
                  <a:prstClr val="white"/>
                </a:solidFill>
                <a:latin typeface="Calibri"/>
                <a:ea typeface="ＭＳ Ｐゴシック"/>
              </a:rPr>
              <a:t>Hoson</a:t>
            </a:r>
            <a:r>
              <a:rPr lang="en-US" altLang="ja-JP" sz="1200" dirty="0">
                <a:solidFill>
                  <a:prstClr val="white"/>
                </a:solidFill>
                <a:latin typeface="Calibri"/>
                <a:ea typeface="ＭＳ Ｐゴシック"/>
              </a:rPr>
              <a:t> et al. (2013)</a:t>
            </a:r>
            <a:endParaRPr lang="ja-JP" altLang="en-US" sz="1200" dirty="0">
              <a:solidFill>
                <a:prstClr val="white"/>
              </a:solidFill>
              <a:latin typeface="Calibri"/>
              <a:ea typeface="ＭＳ Ｐゴシック"/>
            </a:endParaRPr>
          </a:p>
        </p:txBody>
      </p:sp>
      <p:sp>
        <p:nvSpPr>
          <p:cNvPr id="8" name="テキスト ボックス 7"/>
          <p:cNvSpPr txBox="1"/>
          <p:nvPr/>
        </p:nvSpPr>
        <p:spPr>
          <a:xfrm>
            <a:off x="2228481" y="3869444"/>
            <a:ext cx="1272228" cy="307777"/>
          </a:xfrm>
          <a:prstGeom prst="rect">
            <a:avLst/>
          </a:prstGeom>
          <a:solidFill>
            <a:schemeClr val="bg1"/>
          </a:solidFill>
        </p:spPr>
        <p:txBody>
          <a:bodyPr wrap="none" lIns="91227" tIns="45614" rIns="91227" bIns="45614" rtlCol="0">
            <a:spAutoFit/>
          </a:bodyPr>
          <a:lstStyle/>
          <a:p>
            <a:pPr defTabSz="455311"/>
            <a:r>
              <a:rPr lang="en-US" altLang="ja-JP" sz="1400" dirty="0">
                <a:solidFill>
                  <a:prstClr val="black"/>
                </a:solidFill>
                <a:latin typeface="Calibri"/>
                <a:ea typeface="ＭＳ Ｐゴシック"/>
              </a:rPr>
              <a:t>Carrier Density</a:t>
            </a:r>
            <a:endParaRPr lang="ja-JP" altLang="en-US" sz="1400" dirty="0">
              <a:solidFill>
                <a:prstClr val="black"/>
              </a:solidFill>
              <a:latin typeface="Calibri"/>
              <a:ea typeface="ＭＳ Ｐゴシック"/>
            </a:endParaRPr>
          </a:p>
        </p:txBody>
      </p:sp>
      <p:sp>
        <p:nvSpPr>
          <p:cNvPr id="9" name="テキスト ボックス 8"/>
          <p:cNvSpPr txBox="1"/>
          <p:nvPr/>
        </p:nvSpPr>
        <p:spPr>
          <a:xfrm>
            <a:off x="3593988" y="916084"/>
            <a:ext cx="1859860"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227" tIns="45614" rIns="91227" bIns="45614" rtlCol="0">
            <a:spAutoFit/>
          </a:bodyPr>
          <a:lstStyle/>
          <a:p>
            <a:pPr defTabSz="455311"/>
            <a:r>
              <a:rPr lang="en-US" altLang="ja-JP" sz="1400" dirty="0">
                <a:solidFill>
                  <a:prstClr val="white"/>
                </a:solidFill>
                <a:latin typeface="Calibri"/>
                <a:ea typeface="ＭＳ Ｐゴシック"/>
              </a:rPr>
              <a:t>Discovery of Magnetic Phase w/ </a:t>
            </a:r>
            <a:r>
              <a:rPr lang="en-US" altLang="ja-JP" sz="1400" dirty="0" err="1">
                <a:solidFill>
                  <a:prstClr val="white"/>
                </a:solidFill>
                <a:latin typeface="Calibri"/>
                <a:ea typeface="ＭＳ Ｐゴシック"/>
              </a:rPr>
              <a:t>muon</a:t>
            </a:r>
            <a:endParaRPr lang="ja-JP" altLang="en-US" sz="1400" dirty="0">
              <a:solidFill>
                <a:prstClr val="white"/>
              </a:solidFill>
              <a:latin typeface="Calibri"/>
              <a:ea typeface="ＭＳ Ｐゴシック"/>
            </a:endParaRPr>
          </a:p>
        </p:txBody>
      </p:sp>
      <p:sp>
        <p:nvSpPr>
          <p:cNvPr id="10" name="テキスト ボックス 9"/>
          <p:cNvSpPr txBox="1"/>
          <p:nvPr/>
        </p:nvSpPr>
        <p:spPr>
          <a:xfrm>
            <a:off x="5592798" y="3591223"/>
            <a:ext cx="2186785"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227" tIns="45614" rIns="91227" bIns="45614" rtlCol="0">
            <a:spAutoFit/>
          </a:bodyPr>
          <a:lstStyle/>
          <a:p>
            <a:pPr defTabSz="455311"/>
            <a:r>
              <a:rPr lang="en-US" altLang="ja-JP" sz="1400" dirty="0">
                <a:solidFill>
                  <a:prstClr val="white"/>
                </a:solidFill>
                <a:latin typeface="Calibri"/>
                <a:ea typeface="ＭＳ Ｐゴシック"/>
              </a:rPr>
              <a:t>Determination of Magnetic Structure  w/ neutron</a:t>
            </a:r>
            <a:endParaRPr lang="ja-JP" altLang="en-US" sz="1400" dirty="0">
              <a:solidFill>
                <a:prstClr val="white"/>
              </a:solidFill>
              <a:latin typeface="Calibri"/>
              <a:ea typeface="ＭＳ Ｐゴシック"/>
            </a:endParaRPr>
          </a:p>
        </p:txBody>
      </p:sp>
      <p:sp>
        <p:nvSpPr>
          <p:cNvPr id="11" name="テキスト ボックス 10"/>
          <p:cNvSpPr txBox="1"/>
          <p:nvPr/>
        </p:nvSpPr>
        <p:spPr>
          <a:xfrm>
            <a:off x="3948971" y="3858787"/>
            <a:ext cx="1057050" cy="276999"/>
          </a:xfrm>
          <a:prstGeom prst="rect">
            <a:avLst/>
          </a:prstGeom>
        </p:spPr>
        <p:style>
          <a:lnRef idx="3">
            <a:schemeClr val="lt1"/>
          </a:lnRef>
          <a:fillRef idx="1">
            <a:schemeClr val="accent6"/>
          </a:fillRef>
          <a:effectRef idx="1">
            <a:schemeClr val="accent6"/>
          </a:effectRef>
          <a:fontRef idx="minor">
            <a:schemeClr val="lt1"/>
          </a:fontRef>
        </p:style>
        <p:txBody>
          <a:bodyPr wrap="none" lIns="91227" tIns="45614" rIns="91227" bIns="45614" rtlCol="0">
            <a:spAutoFit/>
          </a:bodyPr>
          <a:lstStyle/>
          <a:p>
            <a:pPr defTabSz="455311"/>
            <a:r>
              <a:rPr lang="en-US" altLang="ja-JP" sz="1200" dirty="0" err="1">
                <a:solidFill>
                  <a:prstClr val="white"/>
                </a:solidFill>
                <a:latin typeface="Calibri"/>
                <a:ea typeface="ＭＳ Ｐゴシック"/>
              </a:rPr>
              <a:t>Muon</a:t>
            </a:r>
            <a:r>
              <a:rPr lang="en-US" altLang="ja-JP" sz="1200" dirty="0">
                <a:solidFill>
                  <a:prstClr val="white"/>
                </a:solidFill>
                <a:latin typeface="Calibri"/>
                <a:ea typeface="ＭＳ Ｐゴシック"/>
              </a:rPr>
              <a:t> (D-line)</a:t>
            </a:r>
            <a:endParaRPr lang="ja-JP" altLang="en-US" sz="1200" dirty="0">
              <a:solidFill>
                <a:prstClr val="white"/>
              </a:solidFill>
              <a:latin typeface="Calibri"/>
              <a:ea typeface="ＭＳ Ｐゴシック"/>
            </a:endParaRPr>
          </a:p>
        </p:txBody>
      </p:sp>
      <p:sp>
        <p:nvSpPr>
          <p:cNvPr id="12" name="テキスト ボックス 11"/>
          <p:cNvSpPr txBox="1"/>
          <p:nvPr/>
        </p:nvSpPr>
        <p:spPr>
          <a:xfrm>
            <a:off x="4282811" y="5969059"/>
            <a:ext cx="1403064" cy="461665"/>
          </a:xfrm>
          <a:prstGeom prst="rect">
            <a:avLst/>
          </a:prstGeom>
        </p:spPr>
        <p:style>
          <a:lnRef idx="3">
            <a:schemeClr val="lt1"/>
          </a:lnRef>
          <a:fillRef idx="1">
            <a:schemeClr val="accent6"/>
          </a:fillRef>
          <a:effectRef idx="1">
            <a:schemeClr val="accent6"/>
          </a:effectRef>
          <a:fontRef idx="minor">
            <a:schemeClr val="lt1"/>
          </a:fontRef>
        </p:style>
        <p:txBody>
          <a:bodyPr wrap="square" lIns="91227" tIns="45614" rIns="91227" bIns="45614" rtlCol="0">
            <a:spAutoFit/>
          </a:bodyPr>
          <a:lstStyle/>
          <a:p>
            <a:pPr defTabSz="455311"/>
            <a:r>
              <a:rPr lang="en-US" altLang="ja-JP" sz="1200" dirty="0">
                <a:solidFill>
                  <a:prstClr val="white"/>
                </a:solidFill>
                <a:latin typeface="Calibri"/>
                <a:ea typeface="ＭＳ Ｐゴシック"/>
              </a:rPr>
              <a:t>Neutron (BL21 – NOVA, BL08)</a:t>
            </a:r>
            <a:endParaRPr lang="ja-JP" altLang="en-US" sz="1200" dirty="0">
              <a:solidFill>
                <a:prstClr val="white"/>
              </a:solidFill>
              <a:latin typeface="Calibri"/>
              <a:ea typeface="ＭＳ Ｐゴシック"/>
            </a:endParaRPr>
          </a:p>
        </p:txBody>
      </p:sp>
    </p:spTree>
    <p:extLst>
      <p:ext uri="{BB962C8B-B14F-4D97-AF65-F5344CB8AC3E}">
        <p14:creationId xmlns:p14="http://schemas.microsoft.com/office/powerpoint/2010/main" val="20581724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282"/>
            <a:ext cx="8229600" cy="808451"/>
          </a:xfrm>
        </p:spPr>
        <p:txBody>
          <a:bodyPr>
            <a:normAutofit fontScale="90000"/>
          </a:bodyPr>
          <a:lstStyle/>
          <a:p>
            <a:r>
              <a:rPr lang="en-US" dirty="0" err="1" smtClean="0"/>
              <a:t>muon</a:t>
            </a:r>
            <a:r>
              <a:rPr lang="en-US" dirty="0" smtClean="0"/>
              <a:t>-to-electron conversion search</a:t>
            </a:r>
            <a:endParaRPr lang="en-US" dirty="0"/>
          </a:p>
        </p:txBody>
      </p:sp>
      <p:sp>
        <p:nvSpPr>
          <p:cNvPr id="3" name="テキスト プレースホルダー 2"/>
          <p:cNvSpPr>
            <a:spLocks noGrp="1"/>
          </p:cNvSpPr>
          <p:nvPr>
            <p:ph type="body" idx="1"/>
          </p:nvPr>
        </p:nvSpPr>
        <p:spPr>
          <a:xfrm>
            <a:off x="27652" y="678773"/>
            <a:ext cx="4040188" cy="639762"/>
          </a:xfrm>
        </p:spPr>
        <p:txBody>
          <a:bodyPr/>
          <a:lstStyle/>
          <a:p>
            <a:r>
              <a:rPr lang="en-US" dirty="0" smtClean="0"/>
              <a:t>FNAL mu2e</a:t>
            </a:r>
            <a:endParaRPr lang="en-US" dirty="0"/>
          </a:p>
        </p:txBody>
      </p:sp>
      <p:sp>
        <p:nvSpPr>
          <p:cNvPr id="5" name="テキスト プレースホルダー 4"/>
          <p:cNvSpPr>
            <a:spLocks noGrp="1"/>
          </p:cNvSpPr>
          <p:nvPr>
            <p:ph type="body" sz="quarter" idx="3"/>
          </p:nvPr>
        </p:nvSpPr>
        <p:spPr>
          <a:xfrm>
            <a:off x="4607686" y="678773"/>
            <a:ext cx="4041775" cy="639762"/>
          </a:xfrm>
        </p:spPr>
        <p:txBody>
          <a:bodyPr/>
          <a:lstStyle/>
          <a:p>
            <a:r>
              <a:rPr lang="en-US" dirty="0" smtClean="0"/>
              <a:t>J-PARC COMET</a:t>
            </a:r>
            <a:endParaRPr lang="en-US" dirty="0"/>
          </a:p>
        </p:txBody>
      </p:sp>
      <p:sp>
        <p:nvSpPr>
          <p:cNvPr id="6" name="コンテンツ プレースホルダー 5"/>
          <p:cNvSpPr>
            <a:spLocks noGrp="1"/>
          </p:cNvSpPr>
          <p:nvPr>
            <p:ph sz="quarter" idx="4"/>
          </p:nvPr>
        </p:nvSpPr>
        <p:spPr>
          <a:xfrm>
            <a:off x="4607753" y="1318546"/>
            <a:ext cx="4536327" cy="3009423"/>
          </a:xfrm>
        </p:spPr>
        <p:txBody>
          <a:bodyPr>
            <a:normAutofit fontScale="85000" lnSpcReduction="20000"/>
          </a:bodyPr>
          <a:lstStyle/>
          <a:p>
            <a:r>
              <a:rPr lang="en-US" dirty="0" err="1" smtClean="0"/>
              <a:t>E</a:t>
            </a:r>
            <a:r>
              <a:rPr lang="en-US" baseline="-25000" dirty="0" err="1" smtClean="0"/>
              <a:t>proton</a:t>
            </a:r>
            <a:r>
              <a:rPr lang="en-US" dirty="0" smtClean="0"/>
              <a:t> = 8GeV, 3.2-56kW beam</a:t>
            </a:r>
          </a:p>
          <a:p>
            <a:pPr lvl="1"/>
            <a:r>
              <a:rPr lang="en-US" dirty="0" smtClean="0"/>
              <a:t>Sensitivity @ 90 % C.L</a:t>
            </a:r>
          </a:p>
          <a:p>
            <a:pPr lvl="1"/>
            <a:r>
              <a:rPr lang="en-US" dirty="0" smtClean="0"/>
              <a:t>Phase I: &lt; 10-</a:t>
            </a:r>
            <a:r>
              <a:rPr lang="en-US" baseline="30000" dirty="0" smtClean="0"/>
              <a:t>14</a:t>
            </a:r>
            <a:r>
              <a:rPr lang="en-US" dirty="0" smtClean="0"/>
              <a:t> (3.2kW)</a:t>
            </a:r>
            <a:endParaRPr lang="en-US" baseline="30000" dirty="0" smtClean="0"/>
          </a:p>
          <a:p>
            <a:pPr lvl="1"/>
            <a:r>
              <a:rPr lang="en-US" dirty="0" smtClean="0"/>
              <a:t>Phase II: &lt;10</a:t>
            </a:r>
            <a:r>
              <a:rPr lang="en-US" baseline="30000" dirty="0" smtClean="0"/>
              <a:t>-16 </a:t>
            </a:r>
            <a:r>
              <a:rPr lang="en-US" dirty="0" smtClean="0"/>
              <a:t>(56kW)</a:t>
            </a:r>
            <a:endParaRPr lang="en-US" baseline="30000" dirty="0" smtClean="0"/>
          </a:p>
          <a:p>
            <a:r>
              <a:rPr lang="en-US" dirty="0" smtClean="0"/>
              <a:t>U-shape solenoid to transport and momentum-separate </a:t>
            </a:r>
            <a:r>
              <a:rPr lang="en-US" dirty="0" err="1" smtClean="0"/>
              <a:t>muons</a:t>
            </a:r>
            <a:r>
              <a:rPr lang="en-US" dirty="0" smtClean="0"/>
              <a:t> in Phase I</a:t>
            </a:r>
          </a:p>
          <a:p>
            <a:pPr lvl="1"/>
            <a:r>
              <a:rPr lang="en-US" dirty="0" smtClean="0"/>
              <a:t>Additional U-shape solenoid in Phase II</a:t>
            </a:r>
          </a:p>
          <a:p>
            <a:r>
              <a:rPr lang="en-US" dirty="0" smtClean="0"/>
              <a:t>Building const. completed in 2015</a:t>
            </a:r>
          </a:p>
          <a:p>
            <a:r>
              <a:rPr lang="en-US" dirty="0" smtClean="0"/>
              <a:t>Data taking (Phase-I) expected in 2018-2019</a:t>
            </a:r>
          </a:p>
          <a:p>
            <a:endParaRPr lang="en-US" dirty="0"/>
          </a:p>
        </p:txBody>
      </p:sp>
      <p:pic>
        <p:nvPicPr>
          <p:cNvPr id="8" name="図 7"/>
          <p:cNvPicPr>
            <a:picLocks noChangeAspect="1"/>
          </p:cNvPicPr>
          <p:nvPr/>
        </p:nvPicPr>
        <p:blipFill>
          <a:blip r:embed="rId2"/>
          <a:stretch>
            <a:fillRect/>
          </a:stretch>
        </p:blipFill>
        <p:spPr>
          <a:xfrm>
            <a:off x="38103" y="3931441"/>
            <a:ext cx="4606922" cy="1513703"/>
          </a:xfrm>
          <a:prstGeom prst="rect">
            <a:avLst/>
          </a:prstGeom>
        </p:spPr>
      </p:pic>
      <p:pic>
        <p:nvPicPr>
          <p:cNvPr id="10" name="図 9"/>
          <p:cNvPicPr>
            <a:picLocks noChangeAspect="1"/>
          </p:cNvPicPr>
          <p:nvPr/>
        </p:nvPicPr>
        <p:blipFill>
          <a:blip r:embed="rId3"/>
          <a:stretch>
            <a:fillRect/>
          </a:stretch>
        </p:blipFill>
        <p:spPr>
          <a:xfrm>
            <a:off x="211355" y="5374688"/>
            <a:ext cx="2665488" cy="1343579"/>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31565" y="5445157"/>
            <a:ext cx="1374471" cy="1273119"/>
          </a:xfrm>
          <a:prstGeom prst="rect">
            <a:avLst/>
          </a:prstGeom>
        </p:spPr>
      </p:pic>
      <p:sp>
        <p:nvSpPr>
          <p:cNvPr id="4" name="コンテンツ プレースホルダー 3"/>
          <p:cNvSpPr>
            <a:spLocks noGrp="1"/>
          </p:cNvSpPr>
          <p:nvPr>
            <p:ph sz="half" idx="2"/>
          </p:nvPr>
        </p:nvSpPr>
        <p:spPr>
          <a:xfrm>
            <a:off x="27656" y="1318536"/>
            <a:ext cx="4378314" cy="2904436"/>
          </a:xfrm>
        </p:spPr>
        <p:txBody>
          <a:bodyPr>
            <a:normAutofit fontScale="92500"/>
          </a:bodyPr>
          <a:lstStyle/>
          <a:p>
            <a:r>
              <a:rPr lang="en-US" dirty="0" err="1" smtClean="0"/>
              <a:t>E</a:t>
            </a:r>
            <a:r>
              <a:rPr lang="en-US" baseline="-25000" dirty="0" err="1" smtClean="0"/>
              <a:t>proton</a:t>
            </a:r>
            <a:r>
              <a:rPr lang="en-US" dirty="0" smtClean="0"/>
              <a:t>=8GeV 8 kW beam</a:t>
            </a:r>
          </a:p>
          <a:p>
            <a:pPr lvl="1"/>
            <a:r>
              <a:rPr lang="en-US" dirty="0" smtClean="0"/>
              <a:t>Sensitivity &lt; 10</a:t>
            </a:r>
            <a:r>
              <a:rPr lang="en-US" baseline="30000" dirty="0" smtClean="0"/>
              <a:t>-16</a:t>
            </a:r>
            <a:r>
              <a:rPr lang="en-US" dirty="0" smtClean="0"/>
              <a:t> @ 90% C.L.</a:t>
            </a:r>
          </a:p>
          <a:p>
            <a:r>
              <a:rPr lang="en-US" dirty="0" smtClean="0"/>
              <a:t>S-shape solenoid to transport and momentum-separate </a:t>
            </a:r>
            <a:r>
              <a:rPr lang="en-US" dirty="0" err="1" smtClean="0"/>
              <a:t>muons</a:t>
            </a:r>
            <a:endParaRPr lang="en-US" dirty="0" smtClean="0"/>
          </a:p>
          <a:p>
            <a:r>
              <a:rPr lang="en-US" dirty="0" smtClean="0"/>
              <a:t>Ground-breaking in Apr.2015</a:t>
            </a:r>
          </a:p>
          <a:p>
            <a:r>
              <a:rPr lang="en-US" dirty="0" smtClean="0"/>
              <a:t>Detector &amp; </a:t>
            </a:r>
            <a:r>
              <a:rPr lang="en-US" dirty="0" err="1" smtClean="0"/>
              <a:t>beamline</a:t>
            </a:r>
            <a:r>
              <a:rPr lang="en-US" dirty="0" smtClean="0"/>
              <a:t> commissioning scheduled in 2020 </a:t>
            </a:r>
            <a:endParaRPr lang="en-US" dirty="0"/>
          </a:p>
        </p:txBody>
      </p:sp>
      <p:sp>
        <p:nvSpPr>
          <p:cNvPr id="12" name="テキスト ボックス 11"/>
          <p:cNvSpPr txBox="1"/>
          <p:nvPr/>
        </p:nvSpPr>
        <p:spPr>
          <a:xfrm>
            <a:off x="2332576" y="6611867"/>
            <a:ext cx="2126104" cy="265447"/>
          </a:xfrm>
          <a:prstGeom prst="rect">
            <a:avLst/>
          </a:prstGeom>
          <a:noFill/>
        </p:spPr>
        <p:txBody>
          <a:bodyPr wrap="none" lIns="91106" tIns="45552" rIns="91106" bIns="45552" rtlCol="0">
            <a:spAutoFit/>
          </a:bodyPr>
          <a:lstStyle/>
          <a:p>
            <a:pPr defTabSz="455523"/>
            <a:r>
              <a:rPr lang="en-US" sz="1100" dirty="0">
                <a:solidFill>
                  <a:prstClr val="black"/>
                </a:solidFill>
                <a:latin typeface="Calibri"/>
              </a:rPr>
              <a:t>CERN Courier &amp; mu2e homepage</a:t>
            </a:r>
          </a:p>
        </p:txBody>
      </p:sp>
      <p:pic>
        <p:nvPicPr>
          <p:cNvPr id="14" name="図 13"/>
          <p:cNvPicPr>
            <a:picLocks noChangeAspect="1"/>
          </p:cNvPicPr>
          <p:nvPr/>
        </p:nvPicPr>
        <p:blipFill>
          <a:blip r:embed="rId5"/>
          <a:stretch>
            <a:fillRect/>
          </a:stretch>
        </p:blipFill>
        <p:spPr>
          <a:xfrm>
            <a:off x="4607674" y="4147048"/>
            <a:ext cx="2557859" cy="2455272"/>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84107" y="3850516"/>
            <a:ext cx="1891991" cy="1420504"/>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76114" y="5315576"/>
            <a:ext cx="1899984" cy="1273119"/>
          </a:xfrm>
          <a:prstGeom prst="rect">
            <a:avLst/>
          </a:prstGeom>
        </p:spPr>
      </p:pic>
      <p:sp>
        <p:nvSpPr>
          <p:cNvPr id="17" name="テキスト ボックス 16"/>
          <p:cNvSpPr txBox="1"/>
          <p:nvPr/>
        </p:nvSpPr>
        <p:spPr>
          <a:xfrm>
            <a:off x="7218018" y="6508147"/>
            <a:ext cx="1905840" cy="276999"/>
          </a:xfrm>
          <a:prstGeom prst="rect">
            <a:avLst/>
          </a:prstGeom>
          <a:noFill/>
        </p:spPr>
        <p:txBody>
          <a:bodyPr wrap="none" lIns="91106" tIns="45552" rIns="91106" bIns="45552" rtlCol="0">
            <a:spAutoFit/>
          </a:bodyPr>
          <a:lstStyle/>
          <a:p>
            <a:pPr defTabSz="455523"/>
            <a:r>
              <a:rPr lang="en-US" sz="1200" dirty="0">
                <a:solidFill>
                  <a:prstClr val="black"/>
                </a:solidFill>
                <a:latin typeface="Calibri"/>
              </a:rPr>
              <a:t>curved solenoid installation</a:t>
            </a:r>
          </a:p>
        </p:txBody>
      </p:sp>
      <p:sp>
        <p:nvSpPr>
          <p:cNvPr id="7" name="テキスト ボックス 6"/>
          <p:cNvSpPr txBox="1"/>
          <p:nvPr/>
        </p:nvSpPr>
        <p:spPr>
          <a:xfrm>
            <a:off x="4405972" y="6427136"/>
            <a:ext cx="2523094" cy="373650"/>
          </a:xfrm>
          <a:prstGeom prst="rect">
            <a:avLst/>
          </a:prstGeom>
        </p:spPr>
        <p:style>
          <a:lnRef idx="1">
            <a:schemeClr val="accent4"/>
          </a:lnRef>
          <a:fillRef idx="2">
            <a:schemeClr val="accent4"/>
          </a:fillRef>
          <a:effectRef idx="1">
            <a:schemeClr val="accent4"/>
          </a:effectRef>
          <a:fontRef idx="minor">
            <a:schemeClr val="dk1"/>
          </a:fontRef>
        </p:style>
        <p:txBody>
          <a:bodyPr wrap="none" lIns="91106" tIns="45552" rIns="91106" bIns="45552" rtlCol="0">
            <a:spAutoFit/>
          </a:bodyPr>
          <a:lstStyle/>
          <a:p>
            <a:r>
              <a:rPr kumimoji="1" lang="en-US" altLang="ja-JP" dirty="0" smtClean="0"/>
              <a:t>Slide</a:t>
            </a:r>
            <a:r>
              <a:rPr kumimoji="1" lang="ja-JP" altLang="en-US" dirty="0" smtClean="0"/>
              <a:t> </a:t>
            </a:r>
            <a:r>
              <a:rPr kumimoji="1" lang="en-US" altLang="ja-JP" dirty="0" smtClean="0"/>
              <a:t>by</a:t>
            </a:r>
            <a:r>
              <a:rPr kumimoji="1" lang="ja-JP" altLang="en-US" dirty="0" smtClean="0"/>
              <a:t> </a:t>
            </a:r>
            <a:r>
              <a:rPr kumimoji="1" lang="en-US" altLang="ja-JP" dirty="0" smtClean="0"/>
              <a:t>Satoshi</a:t>
            </a:r>
            <a:r>
              <a:rPr kumimoji="1" lang="ja-JP" altLang="en-US" dirty="0" smtClean="0"/>
              <a:t> </a:t>
            </a:r>
            <a:r>
              <a:rPr kumimoji="1" lang="en-US" altLang="ja-JP" dirty="0" smtClean="0"/>
              <a:t>MIHARA</a:t>
            </a:r>
            <a:endParaRPr kumimoji="1" lang="ja-JP" altLang="en-US" dirty="0"/>
          </a:p>
        </p:txBody>
      </p:sp>
    </p:spTree>
    <p:extLst>
      <p:ext uri="{BB962C8B-B14F-4D97-AF65-F5344CB8AC3E}">
        <p14:creationId xmlns:p14="http://schemas.microsoft.com/office/powerpoint/2010/main" val="13035851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47651" y="-156973"/>
            <a:ext cx="8229600" cy="815625"/>
          </a:xfrm>
        </p:spPr>
        <p:txBody>
          <a:bodyPr>
            <a:normAutofit/>
          </a:bodyPr>
          <a:lstStyle/>
          <a:p>
            <a:r>
              <a:rPr kumimoji="1" lang="en-US" altLang="ja-JP" dirty="0" smtClean="0"/>
              <a:t>muon </a:t>
            </a:r>
            <a:r>
              <a:rPr kumimoji="1" lang="en-US" altLang="ja-JP" i="1" dirty="0" smtClean="0"/>
              <a:t>g</a:t>
            </a:r>
            <a:r>
              <a:rPr kumimoji="1" lang="en-US" altLang="ja-JP" dirty="0" smtClean="0"/>
              <a:t>-2/EDM</a:t>
            </a:r>
            <a:endParaRPr kumimoji="1" lang="ja-JP" altLang="en-US" dirty="0"/>
          </a:p>
        </p:txBody>
      </p:sp>
      <p:sp>
        <p:nvSpPr>
          <p:cNvPr id="6" name="テキスト プレースホルダー 5"/>
          <p:cNvSpPr>
            <a:spLocks noGrp="1"/>
          </p:cNvSpPr>
          <p:nvPr>
            <p:ph type="body" idx="1"/>
          </p:nvPr>
        </p:nvSpPr>
        <p:spPr>
          <a:xfrm>
            <a:off x="88612" y="1570669"/>
            <a:ext cx="4040188" cy="422295"/>
          </a:xfrm>
          <a:solidFill>
            <a:srgbClr val="DBEEF4"/>
          </a:solidFill>
        </p:spPr>
        <p:txBody>
          <a:bodyPr>
            <a:normAutofit fontScale="92500" lnSpcReduction="20000"/>
          </a:bodyPr>
          <a:lstStyle/>
          <a:p>
            <a:r>
              <a:rPr lang="en-US" altLang="ja-JP" sz="2800" dirty="0"/>
              <a:t>FNAL E989</a:t>
            </a:r>
            <a:endParaRPr lang="ja-JP" altLang="en-US" sz="2800" dirty="0"/>
          </a:p>
        </p:txBody>
      </p:sp>
      <p:sp>
        <p:nvSpPr>
          <p:cNvPr id="7" name="コンテンツ プレースホルダー 6"/>
          <p:cNvSpPr>
            <a:spLocks noGrp="1"/>
          </p:cNvSpPr>
          <p:nvPr>
            <p:ph sz="half" idx="2"/>
          </p:nvPr>
        </p:nvSpPr>
        <p:spPr>
          <a:xfrm>
            <a:off x="88613" y="4555874"/>
            <a:ext cx="4432512" cy="2243956"/>
          </a:xfrm>
          <a:solidFill>
            <a:schemeClr val="accent5">
              <a:lumMod val="20000"/>
              <a:lumOff val="80000"/>
            </a:schemeClr>
          </a:solidFill>
        </p:spPr>
        <p:txBody>
          <a:bodyPr>
            <a:normAutofit/>
          </a:bodyPr>
          <a:lstStyle/>
          <a:p>
            <a:r>
              <a:rPr lang="en-US" altLang="ja-JP" sz="2000" dirty="0"/>
              <a:t>Higher precision with the </a:t>
            </a:r>
            <a:r>
              <a:rPr lang="en-US" altLang="ja-JP" sz="2000" b="1" dirty="0">
                <a:solidFill>
                  <a:srgbClr val="0000FF"/>
                </a:solidFill>
              </a:rPr>
              <a:t>magic momentum technique </a:t>
            </a:r>
            <a:r>
              <a:rPr lang="en-US" altLang="ja-JP" sz="2000" dirty="0"/>
              <a:t>established by BNL E821</a:t>
            </a:r>
          </a:p>
          <a:p>
            <a:r>
              <a:rPr lang="en-US" altLang="ja-JP" sz="2000" dirty="0"/>
              <a:t>Muon storage magnet was moved from BNL. </a:t>
            </a:r>
            <a:r>
              <a:rPr lang="en-US" altLang="ja-JP" sz="2000" b="1" dirty="0">
                <a:solidFill>
                  <a:srgbClr val="FF0000"/>
                </a:solidFill>
              </a:rPr>
              <a:t>Now cooling down.</a:t>
            </a:r>
            <a:endParaRPr lang="en-US" altLang="ja-JP" sz="2000" dirty="0"/>
          </a:p>
          <a:p>
            <a:r>
              <a:rPr lang="en-US" altLang="ja-JP" sz="2000" dirty="0"/>
              <a:t>Data taking expected in 2017</a:t>
            </a:r>
            <a:endParaRPr lang="ja-JP" altLang="en-US" sz="2000" dirty="0"/>
          </a:p>
        </p:txBody>
      </p:sp>
      <p:sp>
        <p:nvSpPr>
          <p:cNvPr id="8" name="テキスト プレースホルダー 7"/>
          <p:cNvSpPr>
            <a:spLocks noGrp="1"/>
          </p:cNvSpPr>
          <p:nvPr>
            <p:ph type="body" sz="quarter" idx="3"/>
          </p:nvPr>
        </p:nvSpPr>
        <p:spPr>
          <a:xfrm>
            <a:off x="4665689" y="1570669"/>
            <a:ext cx="4041775" cy="422295"/>
          </a:xfrm>
          <a:solidFill>
            <a:srgbClr val="FDEADA"/>
          </a:solidFill>
        </p:spPr>
        <p:txBody>
          <a:bodyPr>
            <a:normAutofit fontScale="92500" lnSpcReduction="20000"/>
          </a:bodyPr>
          <a:lstStyle/>
          <a:p>
            <a:r>
              <a:rPr lang="en-US" altLang="ja-JP" sz="2800" dirty="0"/>
              <a:t>J-PARC E34</a:t>
            </a:r>
            <a:endParaRPr lang="ja-JP" altLang="en-US" sz="2800" dirty="0"/>
          </a:p>
        </p:txBody>
      </p:sp>
      <p:sp>
        <p:nvSpPr>
          <p:cNvPr id="9" name="コンテンツ プレースホルダー 8"/>
          <p:cNvSpPr>
            <a:spLocks noGrp="1"/>
          </p:cNvSpPr>
          <p:nvPr>
            <p:ph sz="quarter" idx="4"/>
          </p:nvPr>
        </p:nvSpPr>
        <p:spPr>
          <a:xfrm>
            <a:off x="4645024" y="4555874"/>
            <a:ext cx="4340232" cy="2243956"/>
          </a:xfrm>
          <a:solidFill>
            <a:schemeClr val="accent6">
              <a:lumMod val="20000"/>
              <a:lumOff val="80000"/>
            </a:schemeClr>
          </a:solidFill>
        </p:spPr>
        <p:txBody>
          <a:bodyPr>
            <a:normAutofit fontScale="92500" lnSpcReduction="20000"/>
          </a:bodyPr>
          <a:lstStyle/>
          <a:p>
            <a:r>
              <a:rPr lang="en-US" altLang="ja-JP" sz="2200" dirty="0"/>
              <a:t>Completely different technique with </a:t>
            </a:r>
            <a:r>
              <a:rPr lang="en-US" altLang="ja-JP" sz="2200" b="1" dirty="0">
                <a:solidFill>
                  <a:srgbClr val="0000FF"/>
                </a:solidFill>
              </a:rPr>
              <a:t>ultra-cold muon beam</a:t>
            </a:r>
            <a:endParaRPr lang="en-US" altLang="ja-JP" sz="2200" dirty="0"/>
          </a:p>
          <a:p>
            <a:pPr marL="0" indent="0">
              <a:buNone/>
            </a:pPr>
            <a:r>
              <a:rPr lang="en-US" altLang="ja-JP" sz="2200" b="1" dirty="0">
                <a:solidFill>
                  <a:srgbClr val="FF0000"/>
                </a:solidFill>
              </a:rPr>
              <a:t>          </a:t>
            </a:r>
            <a:r>
              <a:rPr lang="en-US" altLang="ja-JP" sz="2200" b="1" dirty="0"/>
              <a:t>(compact storage ring, spin flip)</a:t>
            </a:r>
          </a:p>
          <a:p>
            <a:r>
              <a:rPr lang="en-US" altLang="ja-JP" sz="2200" b="1" dirty="0">
                <a:solidFill>
                  <a:srgbClr val="008000"/>
                </a:solidFill>
              </a:rPr>
              <a:t>Independent test of BNL E821</a:t>
            </a:r>
          </a:p>
          <a:p>
            <a:r>
              <a:rPr lang="en-US" altLang="ja-JP" sz="2200" dirty="0"/>
              <a:t>TDR under review</a:t>
            </a:r>
          </a:p>
          <a:p>
            <a:r>
              <a:rPr lang="en-US" altLang="ja-JP" sz="2200" dirty="0"/>
              <a:t>Also, prepares to measure Mu-HFS and </a:t>
            </a:r>
            <a:r>
              <a:rPr lang="en-US" altLang="ja-JP" sz="2200" dirty="0" err="1"/>
              <a:t>μ</a:t>
            </a:r>
            <a:r>
              <a:rPr lang="en-US" altLang="ja-JP" sz="2200" baseline="-25000" dirty="0" err="1"/>
              <a:t>μ</a:t>
            </a:r>
            <a:r>
              <a:rPr lang="en-US" altLang="ja-JP" sz="2200" dirty="0"/>
              <a:t>/</a:t>
            </a:r>
            <a:r>
              <a:rPr lang="en-US" altLang="ja-JP" sz="2200" dirty="0" err="1"/>
              <a:t>μ</a:t>
            </a:r>
            <a:r>
              <a:rPr lang="en-US" altLang="ja-JP" sz="2200" baseline="-25000" dirty="0" err="1"/>
              <a:t>p</a:t>
            </a:r>
            <a:r>
              <a:rPr lang="en-US" altLang="ja-JP" sz="2200" dirty="0"/>
              <a:t> (</a:t>
            </a:r>
            <a:r>
              <a:rPr lang="en-US" altLang="ja-JP" sz="2200" dirty="0" err="1"/>
              <a:t>MuSEUM</a:t>
            </a:r>
            <a:r>
              <a:rPr lang="en-US" altLang="ja-JP" sz="2200" dirty="0"/>
              <a:t> </a:t>
            </a:r>
            <a:r>
              <a:rPr lang="en-US" altLang="ja-JP" sz="2200" dirty="0" err="1"/>
              <a:t>exp</a:t>
            </a:r>
            <a:r>
              <a:rPr lang="en-US" altLang="ja-JP" sz="2200" dirty="0"/>
              <a:t>).</a:t>
            </a:r>
            <a:endParaRPr lang="ja-JP" altLang="en-US" sz="2200" baseline="-25000" dirty="0"/>
          </a:p>
        </p:txBody>
      </p:sp>
      <p:pic>
        <p:nvPicPr>
          <p:cNvPr id="12" name="図 11" descr="スクリーンショット 2015-07-28 18.19.2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45025" y="2131622"/>
            <a:ext cx="3643180" cy="2333304"/>
          </a:xfrm>
          <a:prstGeom prst="rect">
            <a:avLst/>
          </a:prstGeom>
        </p:spPr>
      </p:pic>
      <p:pic>
        <p:nvPicPr>
          <p:cNvPr id="19"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6810" y="2225819"/>
            <a:ext cx="4040188" cy="221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C:\Users\hertzog\Dropbox\g2\cenpa_report_2015\gm2-DH-overview-Ring-Group.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29983" y="1519572"/>
            <a:ext cx="1831672" cy="1223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269713" y="636054"/>
            <a:ext cx="6380147" cy="707886"/>
          </a:xfrm>
          <a:prstGeom prst="rect">
            <a:avLst/>
          </a:prstGeom>
          <a:noFill/>
          <a:ln>
            <a:solidFill>
              <a:schemeClr val="tx1"/>
            </a:solidFill>
          </a:ln>
        </p:spPr>
        <p:txBody>
          <a:bodyPr wrap="none" lIns="91106" tIns="45552" rIns="91106" bIns="45552" rtlCol="0">
            <a:spAutoFit/>
          </a:bodyPr>
          <a:lstStyle/>
          <a:p>
            <a:pPr algn="ctr" defTabSz="455523"/>
            <a:r>
              <a:rPr lang="en-US" altLang="ja-JP" sz="2000" dirty="0">
                <a:solidFill>
                  <a:prstClr val="black"/>
                </a:solidFill>
                <a:latin typeface="Calibri"/>
                <a:ea typeface="ＭＳ Ｐゴシック"/>
              </a:rPr>
              <a:t>BNL E821 measured the muon </a:t>
            </a:r>
            <a:r>
              <a:rPr lang="en-US" altLang="ja-JP" sz="2000" i="1" dirty="0">
                <a:solidFill>
                  <a:prstClr val="black"/>
                </a:solidFill>
                <a:latin typeface="Calibri"/>
                <a:ea typeface="ＭＳ Ｐゴシック"/>
              </a:rPr>
              <a:t>g</a:t>
            </a:r>
            <a:r>
              <a:rPr lang="en-US" altLang="ja-JP" sz="2000" dirty="0">
                <a:solidFill>
                  <a:prstClr val="black"/>
                </a:solidFill>
                <a:latin typeface="Calibri"/>
                <a:ea typeface="ＭＳ Ｐゴシック"/>
              </a:rPr>
              <a:t>-2 with 0.54 ppm precision.</a:t>
            </a:r>
          </a:p>
          <a:p>
            <a:pPr algn="ctr" defTabSz="455523"/>
            <a:r>
              <a:rPr lang="en-US" altLang="ja-JP" sz="2000" dirty="0">
                <a:solidFill>
                  <a:prstClr val="black"/>
                </a:solidFill>
                <a:latin typeface="Calibri"/>
                <a:ea typeface="ＭＳ Ｐゴシック"/>
              </a:rPr>
              <a:t>More than 3σ deviation from the SM.</a:t>
            </a:r>
          </a:p>
        </p:txBody>
      </p:sp>
      <p:pic>
        <p:nvPicPr>
          <p:cNvPr id="22" name="図 21" descr="スクリーンショット 2015-07-28 18.50.1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46447" y="1360083"/>
            <a:ext cx="2138889" cy="1614628"/>
          </a:xfrm>
          <a:prstGeom prst="rect">
            <a:avLst/>
          </a:prstGeom>
          <a:ln>
            <a:noFill/>
          </a:ln>
          <a:effectLst>
            <a:outerShdw blurRad="292100" dist="139700" dir="2700000" algn="tl" rotWithShape="0">
              <a:srgbClr val="333333">
                <a:alpha val="65000"/>
              </a:srgbClr>
            </a:outerShdw>
          </a:effectLst>
        </p:spPr>
      </p:pic>
      <p:sp>
        <p:nvSpPr>
          <p:cNvPr id="23" name="テキスト ボックス 22"/>
          <p:cNvSpPr txBox="1"/>
          <p:nvPr/>
        </p:nvSpPr>
        <p:spPr>
          <a:xfrm>
            <a:off x="2353771" y="4245512"/>
            <a:ext cx="1922973" cy="232987"/>
          </a:xfrm>
          <a:prstGeom prst="rect">
            <a:avLst/>
          </a:prstGeom>
          <a:noFill/>
        </p:spPr>
        <p:txBody>
          <a:bodyPr wrap="none" lIns="91106" tIns="45552" rIns="91106" bIns="45552" rtlCol="0">
            <a:spAutoFit/>
          </a:bodyPr>
          <a:lstStyle/>
          <a:p>
            <a:pPr defTabSz="455523"/>
            <a:r>
              <a:rPr lang="en-US" altLang="ja-JP" sz="900" dirty="0">
                <a:solidFill>
                  <a:prstClr val="white"/>
                </a:solidFill>
                <a:latin typeface="Calibri"/>
                <a:ea typeface="ＭＳ Ｐゴシック"/>
              </a:rPr>
              <a:t>Photos from G. </a:t>
            </a:r>
            <a:r>
              <a:rPr lang="en-US" altLang="ja-JP" sz="900" dirty="0" err="1">
                <a:solidFill>
                  <a:prstClr val="white"/>
                </a:solidFill>
                <a:latin typeface="Calibri"/>
                <a:ea typeface="ＭＳ Ｐゴシック"/>
              </a:rPr>
              <a:t>Venanzoni</a:t>
            </a:r>
            <a:r>
              <a:rPr lang="en-US" altLang="ja-JP" sz="900" dirty="0">
                <a:solidFill>
                  <a:prstClr val="white"/>
                </a:solidFill>
                <a:latin typeface="Calibri"/>
                <a:ea typeface="ＭＳ Ｐゴシック"/>
              </a:rPr>
              <a:t>, EPS 2015</a:t>
            </a:r>
            <a:endParaRPr lang="ja-JP" altLang="en-US" sz="900" dirty="0">
              <a:solidFill>
                <a:prstClr val="white"/>
              </a:solidFill>
              <a:latin typeface="Calibri"/>
              <a:ea typeface="ＭＳ Ｐゴシック"/>
            </a:endParaRPr>
          </a:p>
        </p:txBody>
      </p:sp>
      <p:sp>
        <p:nvSpPr>
          <p:cNvPr id="2" name="テキスト ボックス 1"/>
          <p:cNvSpPr txBox="1"/>
          <p:nvPr/>
        </p:nvSpPr>
        <p:spPr>
          <a:xfrm>
            <a:off x="3352289" y="6488669"/>
            <a:ext cx="2371304" cy="373650"/>
          </a:xfrm>
          <a:prstGeom prst="rect">
            <a:avLst/>
          </a:prstGeom>
        </p:spPr>
        <p:style>
          <a:lnRef idx="1">
            <a:schemeClr val="accent4"/>
          </a:lnRef>
          <a:fillRef idx="2">
            <a:schemeClr val="accent4"/>
          </a:fillRef>
          <a:effectRef idx="1">
            <a:schemeClr val="accent4"/>
          </a:effectRef>
          <a:fontRef idx="minor">
            <a:schemeClr val="dk1"/>
          </a:fontRef>
        </p:style>
        <p:txBody>
          <a:bodyPr wrap="none" lIns="91106" tIns="45552" rIns="91106" bIns="45552" rtlCol="0">
            <a:spAutoFit/>
          </a:bodyPr>
          <a:lstStyle/>
          <a:p>
            <a:r>
              <a:rPr lang="en-US" altLang="ja-JP" dirty="0" smtClean="0"/>
              <a:t>Slide by Tsutomu MIBE</a:t>
            </a:r>
            <a:endParaRPr kumimoji="1" lang="ja-JP" altLang="en-US" dirty="0"/>
          </a:p>
        </p:txBody>
      </p:sp>
    </p:spTree>
    <p:extLst>
      <p:ext uri="{BB962C8B-B14F-4D97-AF65-F5344CB8AC3E}">
        <p14:creationId xmlns:p14="http://schemas.microsoft.com/office/powerpoint/2010/main" val="610014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196454" y="-330398"/>
            <a:ext cx="9233297" cy="1991320"/>
          </a:xfrm>
        </p:spPr>
        <p:txBody>
          <a:bodyPr/>
          <a:lstStyle/>
          <a:p>
            <a:pPr>
              <a:defRPr/>
            </a:pPr>
            <a:r>
              <a:rPr kumimoji="0" lang="en-US" altLang="ja-JP" smtClean="0"/>
              <a:t>M</a:t>
            </a:r>
            <a:r>
              <a:rPr kumimoji="0" lang="en-US" altLang="ja-JP" sz="4500"/>
              <a:t>atter</a:t>
            </a:r>
            <a:r>
              <a:rPr kumimoji="0" lang="en-US" altLang="ja-JP" smtClean="0"/>
              <a:t>-A</a:t>
            </a:r>
            <a:r>
              <a:rPr kumimoji="0" lang="en-US" altLang="ja-JP" sz="4500"/>
              <a:t>ntimatter</a:t>
            </a:r>
            <a:r>
              <a:rPr kumimoji="0" lang="en-US" altLang="ja-JP" smtClean="0"/>
              <a:t> A</a:t>
            </a:r>
            <a:r>
              <a:rPr kumimoji="0" lang="en-US" altLang="ja-JP" sz="4500"/>
              <a:t>symmetry</a:t>
            </a:r>
          </a:p>
        </p:txBody>
      </p:sp>
      <p:pic>
        <p:nvPicPr>
          <p:cNvPr id="1003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508" y="1196578"/>
            <a:ext cx="4393406" cy="5456039"/>
          </a:xfrm>
          <a:prstGeom prst="rect">
            <a:avLst/>
          </a:prstGeom>
          <a:noFill/>
          <a:ln>
            <a:noFill/>
          </a:ln>
          <a:effectLst>
            <a:outerShdw blurRad="127000" dist="76198"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pic>
        <p:nvPicPr>
          <p:cNvPr id="10035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675" y="2158753"/>
            <a:ext cx="6018609" cy="4723805"/>
          </a:xfrm>
          <a:prstGeom prst="rect">
            <a:avLst/>
          </a:prstGeom>
          <a:noFill/>
          <a:ln>
            <a:noFill/>
          </a:ln>
          <a:effectLst>
            <a:outerShdw blurRad="127000" dist="76198"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sp>
        <p:nvSpPr>
          <p:cNvPr id="100356" name="Rectangle 4"/>
          <p:cNvSpPr>
            <a:spLocks noGrp="1" noChangeArrowheads="1"/>
          </p:cNvSpPr>
          <p:nvPr>
            <p:ph type="body" idx="1"/>
          </p:nvPr>
        </p:nvSpPr>
        <p:spPr>
          <a:xfrm>
            <a:off x="285750" y="678659"/>
            <a:ext cx="4134445" cy="4554141"/>
          </a:xfrm>
        </p:spPr>
        <p:txBody>
          <a:bodyPr/>
          <a:lstStyle/>
          <a:p>
            <a:pPr marL="312352" indent="-312352">
              <a:buBlip>
                <a:blip r:embed="rId4"/>
              </a:buBlip>
              <a:defRPr/>
            </a:pPr>
            <a:r>
              <a:rPr kumimoji="0" lang="en-US" altLang="ja-JP" smtClean="0"/>
              <a:t>We love Symmetry!</a:t>
            </a:r>
          </a:p>
          <a:p>
            <a:pPr marL="312352" indent="-312352">
              <a:buBlip>
                <a:blip r:embed="rId4"/>
              </a:buBlip>
              <a:defRPr/>
            </a:pPr>
            <a:r>
              <a:rPr kumimoji="0" lang="en-US" altLang="ja-JP" smtClean="0"/>
              <a:t>But the Nature (ultimately) loves ASYMMETRY</a:t>
            </a:r>
          </a:p>
          <a:p>
            <a:pPr marL="312352" indent="-312352">
              <a:buBlip>
                <a:blip r:embed="rId4"/>
              </a:buBlip>
              <a:defRPr/>
            </a:pPr>
            <a:r>
              <a:rPr kumimoji="0" lang="en-US" altLang="ja-JP" smtClean="0"/>
              <a:t>We are the results of such asymmetry</a:t>
            </a:r>
          </a:p>
        </p:txBody>
      </p:sp>
      <p:pic>
        <p:nvPicPr>
          <p:cNvPr id="10035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 y="4313039"/>
            <a:ext cx="3312914" cy="2518172"/>
          </a:xfrm>
          <a:prstGeom prst="rect">
            <a:avLst/>
          </a:prstGeom>
          <a:noFill/>
          <a:ln>
            <a:noFill/>
          </a:ln>
          <a:effectLst>
            <a:outerShdw blurRad="1270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0358" name="Rectangle 6"/>
          <p:cNvSpPr>
            <a:spLocks/>
          </p:cNvSpPr>
          <p:nvPr/>
        </p:nvSpPr>
        <p:spPr bwMode="auto">
          <a:xfrm>
            <a:off x="266775" y="5779742"/>
            <a:ext cx="4172396" cy="69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pPr>
            <a:r>
              <a:rPr kumimoji="0" lang="en-US" altLang="ja-JP" sz="4500">
                <a:solidFill>
                  <a:srgbClr val="A3DCFF"/>
                </a:solidFill>
                <a:latin typeface="Chalkduster" charset="0"/>
                <a:ea typeface="Chalkduster" charset="0"/>
                <a:cs typeface="Chalkduster" charset="0"/>
                <a:sym typeface="Chalkduster" charset="0"/>
              </a:rPr>
              <a:t>CP Violation</a:t>
            </a:r>
          </a:p>
        </p:txBody>
      </p:sp>
    </p:spTree>
    <p:extLst>
      <p:ext uri="{BB962C8B-B14F-4D97-AF65-F5344CB8AC3E}">
        <p14:creationId xmlns:p14="http://schemas.microsoft.com/office/powerpoint/2010/main" val="4175114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wipe(left)">
                                      <p:cBhvr>
                                        <p:cTn id="7" dur="500"/>
                                        <p:tgtEl>
                                          <p:spTgt spid="100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0355"/>
                                        </p:tgtEl>
                                        <p:attrNameLst>
                                          <p:attrName>style.visibility</p:attrName>
                                        </p:attrNameLst>
                                      </p:cBhvr>
                                      <p:to>
                                        <p:strVal val="visible"/>
                                      </p:to>
                                    </p:set>
                                    <p:anim calcmode="lin" valueType="num">
                                      <p:cBhvr>
                                        <p:cTn id="12" dur="500" fill="hold"/>
                                        <p:tgtEl>
                                          <p:spTgt spid="100355"/>
                                        </p:tgtEl>
                                        <p:attrNameLst>
                                          <p:attrName>ppt_w</p:attrName>
                                        </p:attrNameLst>
                                      </p:cBhvr>
                                      <p:tavLst>
                                        <p:tav tm="0">
                                          <p:val>
                                            <p:fltVal val="0"/>
                                          </p:val>
                                        </p:tav>
                                        <p:tav tm="100000">
                                          <p:val>
                                            <p:strVal val="#ppt_w"/>
                                          </p:val>
                                        </p:tav>
                                      </p:tavLst>
                                    </p:anim>
                                    <p:anim calcmode="lin" valueType="num">
                                      <p:cBhvr>
                                        <p:cTn id="13" dur="500" fill="hold"/>
                                        <p:tgtEl>
                                          <p:spTgt spid="10035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p:cTn id="18" dur="500" fill="hold"/>
                                        <p:tgtEl>
                                          <p:spTgt spid="100357"/>
                                        </p:tgtEl>
                                        <p:attrNameLst>
                                          <p:attrName>ppt_w</p:attrName>
                                        </p:attrNameLst>
                                      </p:cBhvr>
                                      <p:tavLst>
                                        <p:tav tm="0">
                                          <p:val>
                                            <p:fltVal val="0"/>
                                          </p:val>
                                        </p:tav>
                                        <p:tav tm="100000">
                                          <p:val>
                                            <p:strVal val="#ppt_w"/>
                                          </p:val>
                                        </p:tav>
                                      </p:tavLst>
                                    </p:anim>
                                    <p:anim calcmode="lin" valueType="num">
                                      <p:cBhvr>
                                        <p:cTn id="19" dur="500" fill="hold"/>
                                        <p:tgtEl>
                                          <p:spTgt spid="10035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2" fill="hold" grpId="0" nodeType="clickEffect">
                                  <p:stCondLst>
                                    <p:cond delay="0"/>
                                  </p:stCondLst>
                                  <p:iterate type="lt">
                                    <p:tmPct val="100000"/>
                                  </p:iterate>
                                  <p:childTnLst>
                                    <p:set>
                                      <p:cBhvr>
                                        <p:cTn id="23" dur="1" fill="hold">
                                          <p:stCondLst>
                                            <p:cond delay="0"/>
                                          </p:stCondLst>
                                        </p:cTn>
                                        <p:tgtEl>
                                          <p:spTgt spid="100358"/>
                                        </p:tgtEl>
                                        <p:attrNameLst>
                                          <p:attrName>style.visibility</p:attrName>
                                        </p:attrNameLst>
                                      </p:cBhvr>
                                      <p:to>
                                        <p:strVal val="visible"/>
                                      </p:to>
                                    </p:set>
                                    <p:anim calcmode="lin" valueType="num">
                                      <p:cBhvr>
                                        <p:cTn id="24" dur="75" fill="hold"/>
                                        <p:tgtEl>
                                          <p:spTgt spid="100358"/>
                                        </p:tgtEl>
                                        <p:attrNameLst>
                                          <p:attrName>ppt_w</p:attrName>
                                        </p:attrNameLst>
                                      </p:cBhvr>
                                      <p:tavLst>
                                        <p:tav tm="0">
                                          <p:val>
                                            <p:strVal val="4*#ppt_w"/>
                                          </p:val>
                                        </p:tav>
                                        <p:tav tm="100000">
                                          <p:val>
                                            <p:strVal val="#ppt_w"/>
                                          </p:val>
                                        </p:tav>
                                      </p:tavLst>
                                    </p:anim>
                                    <p:anim calcmode="lin" valueType="num">
                                      <p:cBhvr>
                                        <p:cTn id="25" dur="75" fill="hold"/>
                                        <p:tgtEl>
                                          <p:spTgt spid="10035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utoUpdateAnimBg="0"/>
    </p:bld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空白">
  <a:themeElements>
    <a:clrScheme name="">
      <a:dk1>
        <a:srgbClr val="424D43"/>
      </a:dk1>
      <a:lt1>
        <a:srgbClr val="BDB2BC"/>
      </a:lt1>
      <a:dk2>
        <a:srgbClr val="000000"/>
      </a:dk2>
      <a:lt2>
        <a:srgbClr val="808080"/>
      </a:lt2>
      <a:accent1>
        <a:srgbClr val="BBE0E3"/>
      </a:accent1>
      <a:accent2>
        <a:srgbClr val="333399"/>
      </a:accent2>
      <a:accent3>
        <a:srgbClr val="DBD5DA"/>
      </a:accent3>
      <a:accent4>
        <a:srgbClr val="374038"/>
      </a:accent4>
      <a:accent5>
        <a:srgbClr val="DAEDEF"/>
      </a:accent5>
      <a:accent6>
        <a:srgbClr val="2D2D8A"/>
      </a:accent6>
      <a:hlink>
        <a:srgbClr val="009999"/>
      </a:hlink>
      <a:folHlink>
        <a:srgbClr val="99CC00"/>
      </a:folHlink>
    </a:clrScheme>
    <a:fontScheme name="空白">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空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6.xml><?xml version="1.0" encoding="utf-8"?>
<a:theme xmlns:a="http://schemas.openxmlformats.org/drawingml/2006/main" name="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ホワイト">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ホワイト">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1_ホワイ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タイトル &amp; 箇条書き">
  <a:themeElements>
    <a:clrScheme name="">
      <a:dk1>
        <a:srgbClr val="424D43"/>
      </a:dk1>
      <a:lt1>
        <a:srgbClr val="BDB2BC"/>
      </a:lt1>
      <a:dk2>
        <a:srgbClr val="000000"/>
      </a:dk2>
      <a:lt2>
        <a:srgbClr val="000000"/>
      </a:lt2>
      <a:accent1>
        <a:srgbClr val="000000"/>
      </a:accent1>
      <a:accent2>
        <a:srgbClr val="333399"/>
      </a:accent2>
      <a:accent3>
        <a:srgbClr val="DBD5DA"/>
      </a:accent3>
      <a:accent4>
        <a:srgbClr val="374038"/>
      </a:accent4>
      <a:accent5>
        <a:srgbClr val="AAAAAA"/>
      </a:accent5>
      <a:accent6>
        <a:srgbClr val="2D2D8A"/>
      </a:accent6>
      <a:hlink>
        <a:srgbClr val="009999"/>
      </a:hlink>
      <a:folHlink>
        <a:srgbClr val="99CC00"/>
      </a:folHlink>
    </a:clrScheme>
    <a:fontScheme name="タイトル &amp; 箇条書き">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0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タイトル &amp; 箇条書き">
  <a:themeElements>
    <a:clrScheme name="">
      <a:dk1>
        <a:srgbClr val="424D43"/>
      </a:dk1>
      <a:lt1>
        <a:srgbClr val="BDB2BC"/>
      </a:lt1>
      <a:dk2>
        <a:srgbClr val="000000"/>
      </a:dk2>
      <a:lt2>
        <a:srgbClr val="000000"/>
      </a:lt2>
      <a:accent1>
        <a:srgbClr val="000000"/>
      </a:accent1>
      <a:accent2>
        <a:srgbClr val="333399"/>
      </a:accent2>
      <a:accent3>
        <a:srgbClr val="DBD5DA"/>
      </a:accent3>
      <a:accent4>
        <a:srgbClr val="374038"/>
      </a:accent4>
      <a:accent5>
        <a:srgbClr val="AAAAAA"/>
      </a:accent5>
      <a:accent6>
        <a:srgbClr val="2D2D8A"/>
      </a:accent6>
      <a:hlink>
        <a:srgbClr val="009999"/>
      </a:hlink>
      <a:folHlink>
        <a:srgbClr val="99CC00"/>
      </a:folHlink>
    </a:clrScheme>
    <a:fontScheme name="タイトル &amp; 箇条書き">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9_Default - タイトルとコンテンツ">
  <a:themeElements>
    <a:clrScheme name="Default - タイトルとコンテン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タイトルとコンテンツ">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Default - タイトルとコンテン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標準デザイン">
  <a:themeElements>
    <a:clrScheme name="1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標準デザイン">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1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タイトル &amp; 箇条書き">
  <a:themeElements>
    <a:clrScheme name="">
      <a:dk1>
        <a:srgbClr val="424D43"/>
      </a:dk1>
      <a:lt1>
        <a:srgbClr val="BDB2BC"/>
      </a:lt1>
      <a:dk2>
        <a:srgbClr val="000000"/>
      </a:dk2>
      <a:lt2>
        <a:srgbClr val="000000"/>
      </a:lt2>
      <a:accent1>
        <a:srgbClr val="000000"/>
      </a:accent1>
      <a:accent2>
        <a:srgbClr val="333399"/>
      </a:accent2>
      <a:accent3>
        <a:srgbClr val="DBD5DA"/>
      </a:accent3>
      <a:accent4>
        <a:srgbClr val="374038"/>
      </a:accent4>
      <a:accent5>
        <a:srgbClr val="AAAAAA"/>
      </a:accent5>
      <a:accent6>
        <a:srgbClr val="2D2D8A"/>
      </a:accent6>
      <a:hlink>
        <a:srgbClr val="009999"/>
      </a:hlink>
      <a:folHlink>
        <a:srgbClr val="99CC00"/>
      </a:folHlink>
    </a:clrScheme>
    <a:fontScheme name="タイトル &amp; 箇条書き">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タイトル（上）">
  <a:themeElements>
    <a:clrScheme name="">
      <a:dk1>
        <a:srgbClr val="424D43"/>
      </a:dk1>
      <a:lt1>
        <a:srgbClr val="BDB2BC"/>
      </a:lt1>
      <a:dk2>
        <a:srgbClr val="000000"/>
      </a:dk2>
      <a:lt2>
        <a:srgbClr val="808080"/>
      </a:lt2>
      <a:accent1>
        <a:srgbClr val="80A2EE"/>
      </a:accent1>
      <a:accent2>
        <a:srgbClr val="333399"/>
      </a:accent2>
      <a:accent3>
        <a:srgbClr val="DBD5DA"/>
      </a:accent3>
      <a:accent4>
        <a:srgbClr val="374038"/>
      </a:accent4>
      <a:accent5>
        <a:srgbClr val="C0CEF5"/>
      </a:accent5>
      <a:accent6>
        <a:srgbClr val="2D2D8A"/>
      </a:accent6>
      <a:hlink>
        <a:srgbClr val="009999"/>
      </a:hlink>
      <a:folHlink>
        <a:srgbClr val="99CC00"/>
      </a:folHlink>
    </a:clrScheme>
    <a:fontScheme name="タイトル（上）">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5298</TotalTime>
  <Words>3620</Words>
  <Application>Microsoft Macintosh PowerPoint</Application>
  <PresentationFormat>画面に合わせる (4:3)</PresentationFormat>
  <Paragraphs>739</Paragraphs>
  <Slides>84</Slides>
  <Notes>22</Notes>
  <HiddenSlides>0</HiddenSlides>
  <MMClips>0</MMClips>
  <ScaleCrop>false</ScaleCrop>
  <HeadingPairs>
    <vt:vector size="4" baseType="variant">
      <vt:variant>
        <vt:lpstr>テーマ</vt:lpstr>
      </vt:variant>
      <vt:variant>
        <vt:i4>28</vt:i4>
      </vt:variant>
      <vt:variant>
        <vt:lpstr>スライド タイトル</vt:lpstr>
      </vt:variant>
      <vt:variant>
        <vt:i4>84</vt:i4>
      </vt:variant>
    </vt:vector>
  </HeadingPairs>
  <TitlesOfParts>
    <vt:vector size="112" baseType="lpstr">
      <vt:lpstr>ホワイト</vt:lpstr>
      <vt:lpstr>1_ホワイト</vt:lpstr>
      <vt:lpstr>Office ​​テーマ</vt:lpstr>
      <vt:lpstr>29_Default - タイトルとコンテンツ</vt:lpstr>
      <vt:lpstr>15_標準デザイン</vt:lpstr>
      <vt:lpstr>3_ホワイト</vt:lpstr>
      <vt:lpstr>6_ホワイト</vt:lpstr>
      <vt:lpstr>タイトル &amp; 箇条書き</vt:lpstr>
      <vt:lpstr>1_タイトル（上）</vt:lpstr>
      <vt:lpstr>4_Office ​​テーマ</vt:lpstr>
      <vt:lpstr>空白</vt:lpstr>
      <vt:lpstr>4_ホワイト</vt:lpstr>
      <vt:lpstr>2_標準デザイン</vt:lpstr>
      <vt:lpstr>7_ホワイト</vt:lpstr>
      <vt:lpstr>5_Office ​​テーマ</vt:lpstr>
      <vt:lpstr>5_ホワイト</vt:lpstr>
      <vt:lpstr>6_Office テーマ</vt:lpstr>
      <vt:lpstr>2_Office テーマ</vt:lpstr>
      <vt:lpstr>8_ホワイト</vt:lpstr>
      <vt:lpstr>9_ホワイト</vt:lpstr>
      <vt:lpstr>13_ホワイト</vt:lpstr>
      <vt:lpstr>7_タイトル &amp; 箇条書き</vt:lpstr>
      <vt:lpstr>15_ホワイト</vt:lpstr>
      <vt:lpstr>11_ホワイト</vt:lpstr>
      <vt:lpstr>10_ホワイト</vt:lpstr>
      <vt:lpstr>7_Office テーマ</vt:lpstr>
      <vt:lpstr>1_Office ​​テーマ</vt:lpstr>
      <vt:lpstr>1_タイトル &amp; 箇条書き</vt:lpstr>
      <vt:lpstr>PowerPoint プレゼンテーション</vt:lpstr>
      <vt:lpstr>J-PARC Overview</vt:lpstr>
      <vt:lpstr>PowerPoint プレゼンテーション</vt:lpstr>
      <vt:lpstr>A Quest for High Intensity</vt:lpstr>
      <vt:lpstr>PowerPoint プレゼンテーション</vt:lpstr>
      <vt:lpstr>Many Remaining Questions</vt:lpstr>
      <vt:lpstr>“Interplay”</vt:lpstr>
      <vt:lpstr>PowerPoint プレゼンテーション</vt:lpstr>
      <vt:lpstr>Matter-Antimatter Asymmetry</vt:lpstr>
      <vt:lpstr>Power of Flavour</vt:lpstr>
      <vt:lpstr>Origin of Matter :  Explored with High Intensity Proton Driver = J-PARC</vt:lpstr>
      <vt:lpstr>Matter = Remnant of 1/109 Asymmetry</vt:lpstr>
      <vt:lpstr>Just a Dream of  an Experimentalist</vt:lpstr>
      <vt:lpstr>Flavour and Space-Time J.J. Heckman, C.Vafa, Phys.Lett. B694 (2011) 482-484 </vt:lpstr>
      <vt:lpstr>Particle-Nuclear Physics explored at J-PARC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Goal of T2K</vt:lpstr>
      <vt:lpstr>Congratulations!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COMET is moving forward!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High Intensity beam study at MR </vt:lpstr>
      <vt:lpstr>High Intensity beam study at MR (cont’d) </vt:lpstr>
      <vt:lpstr>PowerPoint プレゼンテーション</vt:lpstr>
      <vt:lpstr>Master Plan of Science Council of Japan for “Large Scale Research Project”</vt:lpstr>
      <vt:lpstr>Elucidation of Origin of Matter with  J-PARC Upgrades</vt:lpstr>
      <vt:lpstr>Nucleon decay and neutrino oscillation experiment with  A Large Advanced Detector</vt:lpstr>
      <vt:lpstr>J-PARC Proposals for Master Plan 2017</vt:lpstr>
      <vt:lpstr>Elucidation of the origin of matter with an upgrade of J-PARC Intended Schedule (JFY2017-) </vt:lpstr>
      <vt:lpstr>PowerPoint プレゼンテーション</vt:lpstr>
      <vt:lpstr>The proton driver in the KEKB Tunnel</vt:lpstr>
      <vt:lpstr>PowerPoint プレゼンテーション</vt:lpstr>
      <vt:lpstr>PowerPoint プレゼンテーション</vt:lpstr>
      <vt:lpstr>Summary          </vt:lpstr>
      <vt:lpstr>BACKUP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Neutron Instruments at MLF </vt:lpstr>
      <vt:lpstr>PowerPoint プレゼンテーション</vt:lpstr>
      <vt:lpstr>Covering a Very Wide w-Q pace in one time （6 inelastic spectrometers）</vt:lpstr>
      <vt:lpstr>PowerPoint プレゼンテーション</vt:lpstr>
      <vt:lpstr>PowerPoint プレゼンテーション</vt:lpstr>
      <vt:lpstr>Industrial Use of MLF blooming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B-field shimming test with a medical MRI magnet (1.7 T) at J-PARC</vt:lpstr>
      <vt:lpstr>Muon acceleration test</vt:lpstr>
      <vt:lpstr>Synergy of Neutron and Muon</vt:lpstr>
      <vt:lpstr>muon-to-electron conversion search</vt:lpstr>
      <vt:lpstr>muon g-2/EDM</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Hall Renovation</dc:title>
  <dc:creator>齊藤 直人</dc:creator>
  <cp:lastModifiedBy>齊藤 直人</cp:lastModifiedBy>
  <cp:revision>157</cp:revision>
  <cp:lastPrinted>2015-08-06T05:17:00Z</cp:lastPrinted>
  <dcterms:created xsi:type="dcterms:W3CDTF">2014-05-13T12:59:22Z</dcterms:created>
  <dcterms:modified xsi:type="dcterms:W3CDTF">2016-03-14T06:41:05Z</dcterms:modified>
</cp:coreProperties>
</file>