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52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4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76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9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3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14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32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99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6702-D6AD-8840-9741-AD2F2BB23403}" type="datetimeFigureOut">
              <a:rPr kumimoji="1" lang="ja-JP" altLang="en-US" smtClean="0"/>
              <a:t>16/09/29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76E5-84AB-5042-BA73-7ACF738EF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9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D01</a:t>
            </a:r>
            <a:r>
              <a:rPr kumimoji="1" lang="ja-JP" altLang="en-US" dirty="0" smtClean="0"/>
              <a:t>計画</a:t>
            </a:r>
            <a:r>
              <a:rPr kumimoji="1" lang="ja-JP" altLang="en-US" dirty="0" smtClean="0"/>
              <a:t>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257800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dirty="0" smtClean="0"/>
              <a:t>フレーバー実験（</a:t>
            </a:r>
            <a:r>
              <a:rPr lang="en-US" altLang="ja-JP" dirty="0" smtClean="0"/>
              <a:t>B, K, μ</a:t>
            </a:r>
            <a:r>
              <a:rPr lang="ja-JP" altLang="en-US" dirty="0" smtClean="0"/>
              <a:t>）に有用となる最先端実験技術の開発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高強度実験、精密測定への対応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各実験に実装するものは</a:t>
            </a:r>
            <a:r>
              <a:rPr lang="en-US" altLang="ja-JP" dirty="0" smtClean="0"/>
              <a:t>A01-03</a:t>
            </a:r>
            <a:r>
              <a:rPr lang="ja-JP" altLang="en-US" dirty="0" smtClean="0"/>
              <a:t>で措置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加速器のハードは含まない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光検出器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MCP-PMT</a:t>
            </a:r>
            <a:r>
              <a:rPr lang="ja-JP" altLang="en-US" dirty="0" smtClean="0"/>
              <a:t>の性能改善（効率、寿命、有効面積）</a:t>
            </a:r>
            <a:endParaRPr lang="en-US" altLang="ja-JP" dirty="0" smtClean="0"/>
          </a:p>
          <a:p>
            <a:r>
              <a:rPr lang="ja-JP" altLang="en-US" dirty="0" smtClean="0"/>
              <a:t>半導体検出器</a:t>
            </a:r>
            <a:endParaRPr lang="en-US" altLang="ja-JP" dirty="0" smtClean="0"/>
          </a:p>
          <a:p>
            <a:r>
              <a:rPr lang="ja-JP" altLang="en-US" dirty="0" smtClean="0"/>
              <a:t>データ収集システム</a:t>
            </a:r>
            <a:endParaRPr lang="en-US" altLang="ja-JP" dirty="0"/>
          </a:p>
          <a:p>
            <a:r>
              <a:rPr lang="ja-JP" altLang="en-US" dirty="0" smtClean="0"/>
              <a:t>シリカエアロジェル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機械強度の改良、簡便な製法開発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チェレンコフ輻射体＋ミューオニウム生成標的</a:t>
            </a:r>
            <a:endParaRPr lang="en-US" altLang="ja-JP" dirty="0" smtClean="0"/>
          </a:p>
          <a:p>
            <a:r>
              <a:rPr lang="ja-JP" altLang="en-US" dirty="0" smtClean="0"/>
              <a:t>新しいシンチレータ</a:t>
            </a:r>
            <a:r>
              <a:rPr lang="ja-JP" altLang="en-US" dirty="0" smtClean="0"/>
              <a:t>結晶</a:t>
            </a:r>
            <a:r>
              <a:rPr lang="ja-JP" altLang="en-US" dirty="0" smtClean="0"/>
              <a:t>開発</a:t>
            </a:r>
            <a:endParaRPr lang="en-US" altLang="ja-JP" dirty="0" smtClean="0"/>
          </a:p>
          <a:p>
            <a:r>
              <a:rPr lang="ja-JP" altLang="en-US" dirty="0" smtClean="0"/>
              <a:t>加速器のシミュレーションコード</a:t>
            </a:r>
            <a:r>
              <a:rPr lang="ja-JP" altLang="en-US" dirty="0" smtClean="0"/>
              <a:t>開発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昨年から変更すべきところ、参加する人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他分野からの参入：エアロジェル（京大・金森氏）、シンチレータ（東北大・吉川）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10832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121</Words>
  <Application>Microsoft Macintosh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D01計画研究</vt:lpstr>
    </vt:vector>
  </TitlesOfParts>
  <Company>名古屋大学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飯嶋 徹</dc:creator>
  <cp:lastModifiedBy>飯嶋 徹</cp:lastModifiedBy>
  <cp:revision>5</cp:revision>
  <dcterms:created xsi:type="dcterms:W3CDTF">2016-09-28T14:38:58Z</dcterms:created>
  <dcterms:modified xsi:type="dcterms:W3CDTF">2016-09-29T00:41:10Z</dcterms:modified>
</cp:coreProperties>
</file>