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フレーバー新学術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全体打ち合わせ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2016/10/11</a:t>
            </a:r>
          </a:p>
          <a:p>
            <a:r>
              <a:rPr lang="ja-JP" altLang="en-US" dirty="0"/>
              <a:t>後田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7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連絡事項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アドバイザーは、花垣、羽澄に決定。今夜、計画書草稿を渡す。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その前にできる修正</a:t>
            </a:r>
            <a:r>
              <a:rPr lang="ja-JP" altLang="en-US" dirty="0" smtClean="0"/>
              <a:t>はしたい。</a:t>
            </a:r>
            <a:endParaRPr lang="en-US" altLang="ja-JP" dirty="0" smtClean="0"/>
          </a:p>
          <a:p>
            <a:r>
              <a:rPr kumimoji="1" lang="ja-JP" altLang="en-US" dirty="0"/>
              <a:t>助言を基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日までに最終版をサブミット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ただし、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日～ </a:t>
            </a:r>
            <a:r>
              <a:rPr kumimoji="1" lang="en-US" altLang="ja-JP" dirty="0" smtClean="0"/>
              <a:t>B2GM</a:t>
            </a:r>
            <a:r>
              <a:rPr kumimoji="1" lang="ja-JP" altLang="en-US" dirty="0" err="1" smtClean="0"/>
              <a:t>なので</a:t>
            </a:r>
            <a:r>
              <a:rPr kumimoji="1" lang="ja-JP" altLang="en-US" dirty="0" smtClean="0"/>
              <a:t>今週がヤマ</a:t>
            </a:r>
            <a:endParaRPr kumimoji="1" lang="en-US" altLang="ja-JP" dirty="0" smtClean="0"/>
          </a:p>
          <a:p>
            <a:r>
              <a:rPr lang="ja-JP" altLang="en-US" dirty="0"/>
              <a:t>わかっている修正</a:t>
            </a:r>
            <a:r>
              <a:rPr lang="ja-JP" altLang="en-US" dirty="0" smtClean="0"/>
              <a:t>箇所：</a:t>
            </a:r>
            <a:r>
              <a:rPr lang="en-US" altLang="ja-JP" dirty="0" smtClean="0"/>
              <a:t>	</a:t>
            </a:r>
          </a:p>
          <a:p>
            <a:pPr lvl="1"/>
            <a:r>
              <a:rPr kumimoji="1" lang="ja-JP" altLang="en-US" dirty="0"/>
              <a:t>準備</a:t>
            </a:r>
            <a:r>
              <a:rPr kumimoji="1" lang="ja-JP" altLang="en-US" dirty="0" smtClean="0"/>
              <a:t>状況　図（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　班間連携の内容が妥当か確認　（）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準備</a:t>
            </a:r>
            <a:r>
              <a:rPr lang="ja-JP" altLang="en-US" dirty="0" smtClean="0"/>
              <a:t>状況　図（</a:t>
            </a:r>
            <a:r>
              <a:rPr lang="en-US" altLang="ja-JP" dirty="0" smtClean="0"/>
              <a:t>4</a:t>
            </a:r>
            <a:r>
              <a:rPr lang="ja-JP" altLang="en-US" dirty="0" smtClean="0"/>
              <a:t>）　ポンチ絵をプロットに挿し替え　（伊藤）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総括班概念図　図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の文字を大きく　（後田）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領域推進</a:t>
            </a:r>
            <a:r>
              <a:rPr lang="ja-JP" altLang="en-US" dirty="0" smtClean="0"/>
              <a:t>の計画・方法の妥当性①　私が嘘を書いてないか確認　（計画研究代表）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研究経費の妥当性　今日の議論に基づき全面改訂　（後田）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457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3" y="1124744"/>
            <a:ext cx="78962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6"/>
            <a:ext cx="75533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11560" y="116632"/>
            <a:ext cx="8532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領域予算表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xlsx</a:t>
            </a:r>
            <a:r>
              <a:rPr lang="en-US" altLang="ja-JP" dirty="0" smtClean="0"/>
              <a:t> 10/11 18:12</a:t>
            </a:r>
            <a:r>
              <a:rPr lang="ja-JP" altLang="en-US" dirty="0" smtClean="0"/>
              <a:t>版</a:t>
            </a:r>
            <a:endParaRPr lang="en-US" altLang="ja-JP" dirty="0" smtClean="0"/>
          </a:p>
          <a:p>
            <a:r>
              <a:rPr lang="en-US" altLang="ja-JP" dirty="0" smtClean="0"/>
              <a:t>https</a:t>
            </a:r>
            <a:r>
              <a:rPr lang="en-US" altLang="ja-JP" dirty="0"/>
              <a:t>://www.dropbox.com/s/uynw6c2b3f74wat/%E9%A0%98%E5%9F%9F%E4%BA%88%E7%AE%97%E8%A1%A8.xlsx?dl=0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963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</Words>
  <Application>Microsoft Office PowerPoint</Application>
  <PresentationFormat>画面に合わせる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フレーバー新学術 全体打ち合わせ</vt:lpstr>
      <vt:lpstr>連絡事項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ushiroda</dc:creator>
  <cp:lastModifiedBy>ushiroda</cp:lastModifiedBy>
  <cp:revision>5</cp:revision>
  <dcterms:created xsi:type="dcterms:W3CDTF">2016-10-11T09:13:39Z</dcterms:created>
  <dcterms:modified xsi:type="dcterms:W3CDTF">2016-10-11T09:42:10Z</dcterms:modified>
</cp:coreProperties>
</file>