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74" r:id="rId15"/>
    <p:sldId id="316" r:id="rId16"/>
    <p:sldId id="275" r:id="rId17"/>
    <p:sldId id="270" r:id="rId18"/>
    <p:sldId id="271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0" r:id="rId30"/>
    <p:sldId id="288" r:id="rId31"/>
    <p:sldId id="291" r:id="rId32"/>
    <p:sldId id="289" r:id="rId33"/>
    <p:sldId id="294" r:id="rId34"/>
    <p:sldId id="317" r:id="rId35"/>
    <p:sldId id="292" r:id="rId36"/>
    <p:sldId id="293" r:id="rId37"/>
    <p:sldId id="295" r:id="rId38"/>
    <p:sldId id="297" r:id="rId39"/>
    <p:sldId id="296" r:id="rId40"/>
    <p:sldId id="298" r:id="rId41"/>
    <p:sldId id="299" r:id="rId42"/>
    <p:sldId id="300" r:id="rId43"/>
    <p:sldId id="303" r:id="rId44"/>
    <p:sldId id="305" r:id="rId45"/>
    <p:sldId id="304" r:id="rId46"/>
    <p:sldId id="302" r:id="rId47"/>
    <p:sldId id="306" r:id="rId48"/>
    <p:sldId id="307" r:id="rId49"/>
    <p:sldId id="309" r:id="rId50"/>
    <p:sldId id="310" r:id="rId51"/>
    <p:sldId id="311" r:id="rId52"/>
    <p:sldId id="308" r:id="rId53"/>
    <p:sldId id="315" r:id="rId54"/>
    <p:sldId id="287" r:id="rId55"/>
    <p:sldId id="312" r:id="rId56"/>
    <p:sldId id="313" r:id="rId57"/>
    <p:sldId id="314" r:id="rId5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>
      <p:cViewPr varScale="1">
        <p:scale>
          <a:sx n="105" d="100"/>
          <a:sy n="105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1E367-7840-44E3-8F07-4162BB3FAECE}" type="datetimeFigureOut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F5F56-1521-4181-B3DA-993C74C11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07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3E7C-9A3D-49CC-9C2F-67DE009605D9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74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06CF-D828-4D35-AB3F-5B927EB05FAB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6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2738-D901-4941-B225-0B0DD6F2CDF1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1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3AFD-FA9F-4A2E-B25D-4AED18C16C73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61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6C8B-1A17-44BF-8CAC-8A3B8D3A1195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56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C3AF-E85A-4DC7-8FD9-E7719ABB8466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5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2C37-B335-4116-91C7-4CF062603DE6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26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1849-6B7C-4BA4-A4D0-41F39362F2D7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12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57C5-3990-4374-9B68-C18210971D00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9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E12F-AD04-4D51-8FD1-24FE62E9EF9E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56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F635-D350-4ED8-9F31-A4D95585ACF0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57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D390-964B-4104-96DE-16B8225B2A53}" type="datetime1">
              <a:rPr kumimoji="1" lang="ja-JP" altLang="en-US" smtClean="0"/>
              <a:t>2017/6/24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4270-6A98-46C0-8485-5C6A32E67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56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desy.de/pages/viewpage.action?pageId=35819226#Git/StashIntroduction-ConfigureSSHAccess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sh.desy.de/plugins/servlet/ssh/account/key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desy.de/display/BI/Software+Basf2manu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ash.desy.de/projects/B2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Basf2</a:t>
            </a:r>
            <a:r>
              <a:rPr kumimoji="1" lang="ja-JP" altLang="en-US" dirty="0" smtClean="0"/>
              <a:t>ユーザー解析モジュールの</a:t>
            </a:r>
            <a:r>
              <a:rPr lang="ja-JP" altLang="en-US" dirty="0" smtClean="0"/>
              <a:t>構造と作成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原　康二 </a:t>
            </a:r>
            <a:r>
              <a:rPr kumimoji="1" lang="en-US" altLang="ja-JP" dirty="0" smtClean="0"/>
              <a:t>(KEK)</a:t>
            </a:r>
          </a:p>
          <a:p>
            <a:r>
              <a:rPr lang="en-US" altLang="ja-JP" dirty="0" smtClean="0"/>
              <a:t>B2JAM </a:t>
            </a:r>
          </a:p>
          <a:p>
            <a:r>
              <a:rPr lang="en-US" altLang="ja-JP" dirty="0" smtClean="0"/>
              <a:t>2017/6/24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85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getana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DESY</a:t>
            </a:r>
            <a:r>
              <a:rPr kumimoji="1" lang="ja-JP" altLang="en-US" dirty="0" smtClean="0"/>
              <a:t>の</a:t>
            </a:r>
            <a:r>
              <a:rPr lang="ja-JP" altLang="en-US" dirty="0"/>
              <a:t>解析</a:t>
            </a:r>
            <a:r>
              <a:rPr lang="ja-JP" altLang="en-US" dirty="0" smtClean="0"/>
              <a:t>モジュール用</a:t>
            </a:r>
            <a:r>
              <a:rPr lang="en-US" altLang="ja-JP" dirty="0" err="1" smtClean="0"/>
              <a:t>git</a:t>
            </a:r>
            <a:r>
              <a:rPr lang="ja-JP" altLang="en-US" dirty="0" smtClean="0"/>
              <a:t>レポジトリから取ってくる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</a:t>
            </a:r>
            <a:r>
              <a:rPr lang="en-US" altLang="ja-JP" dirty="0" err="1" smtClean="0"/>
              <a:t>getana</a:t>
            </a:r>
            <a:r>
              <a:rPr lang="en-US" altLang="ja-JP" dirty="0" smtClean="0"/>
              <a:t> directory [username]</a:t>
            </a:r>
          </a:p>
          <a:p>
            <a:r>
              <a:rPr lang="en-US" altLang="ja-JP" dirty="0" err="1" smtClean="0"/>
              <a:t>newana</a:t>
            </a:r>
            <a:r>
              <a:rPr lang="ja-JP" altLang="en-US" dirty="0" smtClean="0"/>
              <a:t>で作り、更新は</a:t>
            </a:r>
            <a:r>
              <a:rPr lang="en-US" altLang="ja-JP" dirty="0" err="1" smtClean="0"/>
              <a:t>git</a:t>
            </a:r>
            <a:r>
              <a:rPr lang="ja-JP" altLang="en-US" dirty="0" smtClean="0"/>
              <a:t>に保存</a:t>
            </a:r>
            <a:endParaRPr lang="en-US" altLang="ja-JP" dirty="0" smtClean="0"/>
          </a:p>
          <a:p>
            <a:r>
              <a:rPr lang="ja-JP" altLang="en-US" dirty="0" smtClean="0"/>
              <a:t>別の場所でも</a:t>
            </a:r>
            <a:r>
              <a:rPr lang="en-US" altLang="ja-JP" dirty="0" err="1" smtClean="0"/>
              <a:t>getana</a:t>
            </a:r>
            <a:r>
              <a:rPr lang="ja-JP" altLang="en-US" dirty="0" smtClean="0"/>
              <a:t>して再開</a:t>
            </a:r>
            <a:endParaRPr lang="en-US" altLang="ja-JP" dirty="0" smtClean="0"/>
          </a:p>
          <a:p>
            <a:r>
              <a:rPr lang="ja-JP" altLang="en-US" dirty="0" smtClean="0"/>
              <a:t>誰の物でもとれる。たぶん。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今日</a:t>
            </a:r>
            <a:r>
              <a:rPr lang="ja-JP" altLang="en-US" dirty="0"/>
              <a:t>は、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>
                <a:solidFill>
                  <a:srgbClr val="FF0000"/>
                </a:solidFill>
              </a:rPr>
              <a:t>getana</a:t>
            </a:r>
            <a:r>
              <a:rPr lang="en-US" altLang="ja-JP" dirty="0" smtClean="0">
                <a:solidFill>
                  <a:srgbClr val="FF0000"/>
                </a:solidFill>
              </a:rPr>
              <a:t> b2jam_201706 cozy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をやって下さい</a:t>
            </a:r>
            <a:endParaRPr kumimoji="1"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29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newana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getana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525963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ディレクトリに入り、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err="1" smtClean="0"/>
              <a:t>setupana</a:t>
            </a:r>
            <a:r>
              <a:rPr lang="en-US" altLang="ja-JP" dirty="0" smtClean="0"/>
              <a:t> </a:t>
            </a:r>
          </a:p>
          <a:p>
            <a:pPr marL="0" indent="0">
              <a:buNone/>
            </a:pPr>
            <a:r>
              <a:rPr kumimoji="1" lang="ja-JP" altLang="en-US" dirty="0" smtClean="0"/>
              <a:t>　を実行</a:t>
            </a:r>
            <a:endParaRPr lang="en-US" altLang="ja-JP" dirty="0"/>
          </a:p>
          <a:p>
            <a:r>
              <a:rPr lang="en-US" altLang="ja-JP" dirty="0" smtClean="0"/>
              <a:t>Basf2</a:t>
            </a:r>
            <a:r>
              <a:rPr lang="ja-JP" altLang="en-US" dirty="0" smtClean="0"/>
              <a:t>が実行出来るようになる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次からは、</a:t>
            </a:r>
            <a:r>
              <a:rPr lang="en-US" altLang="ja-JP" dirty="0" smtClean="0"/>
              <a:t>setup_belle2</a:t>
            </a:r>
            <a:r>
              <a:rPr lang="ja-JP" altLang="en-US" dirty="0" smtClean="0"/>
              <a:t>の代わりに</a:t>
            </a:r>
            <a:r>
              <a:rPr lang="en-US" altLang="ja-JP" dirty="0" err="1" smtClean="0"/>
              <a:t>newana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getana</a:t>
            </a:r>
            <a:r>
              <a:rPr lang="ja-JP" altLang="en-US" dirty="0" smtClean="0"/>
              <a:t>で作成したディレクトリに行って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source </a:t>
            </a:r>
            <a:r>
              <a:rPr lang="en-US" altLang="ja-JP" dirty="0"/>
              <a:t>/</a:t>
            </a:r>
            <a:r>
              <a:rPr lang="en-US" altLang="ja-JP" dirty="0" err="1" smtClean="0"/>
              <a:t>sw</a:t>
            </a:r>
            <a:r>
              <a:rPr lang="en-US" altLang="ja-JP" dirty="0" smtClean="0"/>
              <a:t>/belle2/tools/setup_belle2_ana</a:t>
            </a:r>
          </a:p>
          <a:p>
            <a:pPr marL="457200" lvl="1" indent="0">
              <a:buNone/>
            </a:pPr>
            <a:r>
              <a:rPr lang="ja-JP" altLang="en-US" dirty="0" smtClean="0"/>
              <a:t>でも良い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newrel</a:t>
            </a:r>
            <a:r>
              <a:rPr lang="ja-JP" altLang="en-US" dirty="0" smtClean="0"/>
              <a:t>の場合は</a:t>
            </a:r>
            <a:r>
              <a:rPr lang="en-US" altLang="ja-JP" dirty="0" err="1" smtClean="0"/>
              <a:t>setuprel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や</a:t>
            </a:r>
            <a:r>
              <a:rPr lang="en-US" altLang="ja-JP" dirty="0" smtClean="0"/>
              <a:t>setup_belle2_rel</a:t>
            </a:r>
            <a:endParaRPr lang="en-US" altLang="ja-JP" dirty="0"/>
          </a:p>
          <a:p>
            <a:pPr marL="457200" lvl="1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53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参考</a:t>
            </a:r>
            <a:r>
              <a:rPr kumimoji="1" lang="en-US" altLang="ja-JP" dirty="0" smtClean="0"/>
              <a:t>)</a:t>
            </a:r>
            <a:r>
              <a:rPr kumimoji="1" lang="en-US" altLang="ja-JP" dirty="0" err="1" smtClean="0"/>
              <a:t>newana</a:t>
            </a:r>
            <a:r>
              <a:rPr kumimoji="1" lang="ja-JP" altLang="en-US" dirty="0" smtClean="0"/>
              <a:t>後のディレクトリの中身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cw07[b2jam_201706] ls -a1</a:t>
            </a:r>
          </a:p>
          <a:p>
            <a:pPr marL="0" indent="0">
              <a:buNone/>
            </a:pPr>
            <a:r>
              <a:rPr lang="en-US" altLang="ja-JP" sz="2400" b="1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SConscript</a:t>
            </a:r>
            <a:endParaRPr lang="en-US" altLang="ja-JP" sz="2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400" b="1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SConstruct</a:t>
            </a:r>
            <a:r>
              <a:rPr lang="en-US" altLang="ja-JP" sz="2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@ </a:t>
            </a:r>
            <a:r>
              <a:rPr lang="en-US" altLang="ja-JP" sz="2400" dirty="0" smtClean="0">
                <a:ea typeface="ＭＳ ゴシック" panose="020B0609070205080204" pitchFamily="49" charset="-128"/>
              </a:rPr>
              <a:t>-&gt; </a:t>
            </a:r>
            <a:r>
              <a:rPr lang="en-US" altLang="ja-JP" sz="2400" dirty="0" err="1" smtClean="0">
                <a:ea typeface="ＭＳ ゴシック" panose="020B0609070205080204" pitchFamily="49" charset="-128"/>
              </a:rPr>
              <a:t>site_scons</a:t>
            </a:r>
            <a:r>
              <a:rPr lang="en-US" altLang="ja-JP" sz="2400" dirty="0" smtClean="0">
                <a:ea typeface="ＭＳ ゴシック" panose="020B0609070205080204" pitchFamily="49" charset="-128"/>
              </a:rPr>
              <a:t>/</a:t>
            </a:r>
            <a:r>
              <a:rPr lang="en-US" altLang="ja-JP" sz="2400" dirty="0" err="1" smtClean="0">
                <a:ea typeface="ＭＳ ゴシック" panose="020B0609070205080204" pitchFamily="49" charset="-128"/>
              </a:rPr>
              <a:t>Sconstruct</a:t>
            </a:r>
            <a:r>
              <a:rPr lang="ja-JP" altLang="en-US" sz="2400" dirty="0" err="1" smtClean="0">
                <a:ea typeface="ＭＳ ゴシック" panose="020B0609070205080204" pitchFamily="49" charset="-128"/>
              </a:rPr>
              <a:t>への</a:t>
            </a:r>
            <a:r>
              <a:rPr lang="ja-JP" altLang="en-US" sz="2400" dirty="0" smtClean="0">
                <a:ea typeface="ＭＳ ゴシック" panose="020B0609070205080204" pitchFamily="49" charset="-128"/>
              </a:rPr>
              <a:t>リンク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400" b="1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site_scons</a:t>
            </a:r>
            <a:r>
              <a:rPr lang="en-US" altLang="ja-JP" sz="2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@ </a:t>
            </a:r>
            <a:r>
              <a:rPr lang="en-US" altLang="ja-JP" sz="2400" dirty="0" smtClean="0"/>
              <a:t>-&gt;$BELLE2_RELEASE_DIR/</a:t>
            </a:r>
            <a:r>
              <a:rPr lang="en-US" altLang="ja-JP" sz="2400" dirty="0" err="1" smtClean="0"/>
              <a:t>site_scons</a:t>
            </a:r>
            <a:r>
              <a:rPr lang="en-US" altLang="ja-JP" sz="2400" dirty="0" smtClean="0"/>
              <a:t>/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リンク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./</a:t>
            </a:r>
          </a:p>
          <a:p>
            <a:pPr marL="0" indent="0"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../</a:t>
            </a:r>
          </a:p>
          <a:p>
            <a:pPr marL="0" indent="0"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analysis	-&gt; 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使う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release 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バージョンが書いてある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en-US" altLang="ja-JP" sz="2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git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		-&gt; </a:t>
            </a:r>
            <a:r>
              <a:rPr lang="en-US" altLang="ja-JP" sz="2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git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のレポジトリコピー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en-US" altLang="ja-JP" sz="2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gitignore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-&gt; </a:t>
            </a:r>
            <a:r>
              <a:rPr lang="en-US" altLang="ja-JP" sz="2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git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ignore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設定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2" y="1655137"/>
            <a:ext cx="374441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コンパイルツール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scons</a:t>
            </a:r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dirty="0" smtClean="0">
                <a:solidFill>
                  <a:srgbClr val="FF0000"/>
                </a:solidFill>
              </a:rPr>
              <a:t>設定ファイル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65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Sconscript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dirty="0"/>
              <a:t>cw07[b2jam_201706] cat </a:t>
            </a:r>
            <a:r>
              <a:rPr lang="en-US" altLang="ja-JP" dirty="0" err="1"/>
              <a:t>SConscript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Import('</a:t>
            </a:r>
            <a:r>
              <a:rPr lang="en-US" altLang="ja-JP" dirty="0" err="1"/>
              <a:t>env</a:t>
            </a:r>
            <a:r>
              <a:rPr lang="en-US" altLang="ja-JP" dirty="0"/>
              <a:t>')</a:t>
            </a:r>
          </a:p>
          <a:p>
            <a:pPr marL="0" indent="0">
              <a:buNone/>
            </a:pPr>
            <a:r>
              <a:rPr lang="en-US" altLang="ja-JP" dirty="0"/>
              <a:t># This file specifies the dependencies of your </a:t>
            </a:r>
            <a:r>
              <a:rPr lang="en-US" altLang="ja-JP" dirty="0" err="1"/>
              <a:t>Analyis</a:t>
            </a:r>
            <a:r>
              <a:rPr lang="en-US" altLang="ja-JP" dirty="0"/>
              <a:t> code to parts of the</a:t>
            </a:r>
          </a:p>
          <a:p>
            <a:pPr marL="0" indent="0">
              <a:buNone/>
            </a:pPr>
            <a:r>
              <a:rPr lang="en-US" altLang="ja-JP" dirty="0"/>
              <a:t># Belle 2 Software. It should be fine for most analysis but if you need to link</a:t>
            </a:r>
          </a:p>
          <a:p>
            <a:pPr marL="0" indent="0">
              <a:buNone/>
            </a:pPr>
            <a:r>
              <a:rPr lang="en-US" altLang="ja-JP" dirty="0"/>
              <a:t># against additional libraries pleas put them here.</a:t>
            </a:r>
          </a:p>
          <a:p>
            <a:pPr marL="0" indent="0">
              <a:buNone/>
            </a:pPr>
            <a:r>
              <a:rPr lang="en-US" altLang="ja-JP" dirty="0" err="1"/>
              <a:t>env</a:t>
            </a:r>
            <a:r>
              <a:rPr lang="en-US" altLang="ja-JP" dirty="0"/>
              <a:t>['LIBS'] = [</a:t>
            </a:r>
          </a:p>
          <a:p>
            <a:pPr marL="0" indent="0">
              <a:buNone/>
            </a:pPr>
            <a:r>
              <a:rPr lang="en-US" altLang="ja-JP" dirty="0"/>
              <a:t>    '</a:t>
            </a:r>
            <a:r>
              <a:rPr lang="en-US" altLang="ja-JP" dirty="0" err="1"/>
              <a:t>mdst_dataobjects</a:t>
            </a:r>
            <a:r>
              <a:rPr lang="en-US" altLang="ja-JP" dirty="0"/>
              <a:t>',</a:t>
            </a:r>
          </a:p>
          <a:p>
            <a:pPr marL="0" indent="0">
              <a:buNone/>
            </a:pPr>
            <a:r>
              <a:rPr lang="en-US" altLang="ja-JP" dirty="0"/>
              <a:t>    '</a:t>
            </a:r>
            <a:r>
              <a:rPr lang="en-US" altLang="ja-JP" dirty="0" err="1"/>
              <a:t>analysis_dataobjects</a:t>
            </a:r>
            <a:r>
              <a:rPr lang="en-US" altLang="ja-JP" dirty="0"/>
              <a:t>',</a:t>
            </a:r>
          </a:p>
          <a:p>
            <a:pPr marL="0" indent="0">
              <a:buNone/>
            </a:pPr>
            <a:r>
              <a:rPr lang="en-US" altLang="ja-JP" dirty="0"/>
              <a:t>    'analysis',</a:t>
            </a:r>
          </a:p>
          <a:p>
            <a:pPr marL="0" indent="0">
              <a:buNone/>
            </a:pPr>
            <a:r>
              <a:rPr lang="en-US" altLang="ja-JP" dirty="0"/>
              <a:t>    'framework',</a:t>
            </a:r>
          </a:p>
          <a:p>
            <a:pPr marL="0" indent="0">
              <a:buNone/>
            </a:pPr>
            <a:r>
              <a:rPr lang="en-US" altLang="ja-JP" dirty="0"/>
              <a:t>    '$ROOT_LIBS',</a:t>
            </a:r>
          </a:p>
          <a:p>
            <a:pPr marL="0" indent="0">
              <a:buNone/>
            </a:pP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lang="en-US" altLang="ja-JP" dirty="0"/>
              <a:t>Return('</a:t>
            </a:r>
            <a:r>
              <a:rPr lang="en-US" altLang="ja-JP" dirty="0" err="1"/>
              <a:t>env</a:t>
            </a:r>
            <a:r>
              <a:rPr lang="en-US" altLang="ja-JP" dirty="0"/>
              <a:t>')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1960" y="3717032"/>
            <a:ext cx="158417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必要</a:t>
            </a:r>
            <a:r>
              <a:rPr lang="ja-JP" altLang="en-US" dirty="0" smtClean="0"/>
              <a:t>に応じて</a:t>
            </a:r>
            <a:r>
              <a:rPr lang="en-US" altLang="ja-JP" dirty="0" smtClean="0"/>
              <a:t>library</a:t>
            </a:r>
            <a:r>
              <a:rPr lang="ja-JP" altLang="en-US" dirty="0" smtClean="0"/>
              <a:t>を書き足す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2553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b2jam_201706</a:t>
            </a:r>
            <a:r>
              <a:rPr kumimoji="1" lang="ja-JP" altLang="en-US" dirty="0" smtClean="0"/>
              <a:t>の中身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sz="2800" dirty="0"/>
              <a:t>cw07[b2jam_201706] ls -1</a:t>
            </a:r>
          </a:p>
          <a:p>
            <a:pPr marL="0" indent="0">
              <a:buNone/>
            </a:pPr>
            <a:r>
              <a:rPr lang="en-US" altLang="ja-JP" sz="2800" dirty="0" err="1"/>
              <a:t>SConstruct</a:t>
            </a:r>
            <a:r>
              <a:rPr lang="en-US" altLang="ja-JP" sz="2800" dirty="0"/>
              <a:t>@</a:t>
            </a:r>
          </a:p>
          <a:p>
            <a:pPr marL="0" indent="0">
              <a:buNone/>
            </a:pPr>
            <a:r>
              <a:rPr lang="en-US" altLang="ja-JP" sz="2800" dirty="0" err="1"/>
              <a:t>site_scons</a:t>
            </a:r>
            <a:r>
              <a:rPr lang="en-US" altLang="ja-JP" sz="2800" dirty="0"/>
              <a:t>@</a:t>
            </a:r>
          </a:p>
          <a:p>
            <a:pPr marL="0" indent="0">
              <a:buNone/>
            </a:pPr>
            <a:r>
              <a:rPr lang="en-US" altLang="ja-JP" sz="2800" dirty="0" err="1"/>
              <a:t>userAna</a:t>
            </a:r>
            <a:r>
              <a:rPr lang="en-US" altLang="ja-JP" sz="2800" dirty="0" smtClean="0"/>
              <a:t>/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ディレクトリ構造を変えてある </a:t>
            </a:r>
            <a:r>
              <a:rPr lang="en-US" altLang="ja-JP" sz="2800" dirty="0" smtClean="0"/>
              <a:t>(central release</a:t>
            </a:r>
            <a:r>
              <a:rPr lang="ja-JP" altLang="en-US" sz="2800" dirty="0" smtClean="0"/>
              <a:t>に含まれるパッケージの構造</a:t>
            </a:r>
            <a:r>
              <a:rPr lang="en-US" altLang="ja-JP" sz="2800" dirty="0" smtClean="0"/>
              <a:t>)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err="1" smtClean="0">
                <a:solidFill>
                  <a:srgbClr val="0070C0"/>
                </a:solidFill>
              </a:rPr>
              <a:t>userAna</a:t>
            </a:r>
            <a:r>
              <a:rPr lang="en-US" altLang="ja-JP" sz="2800" dirty="0" smtClean="0">
                <a:solidFill>
                  <a:srgbClr val="0070C0"/>
                </a:solidFill>
              </a:rPr>
              <a:t>/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dataobjects</a:t>
            </a:r>
            <a:r>
              <a:rPr lang="en-US" altLang="ja-JP" sz="2800" dirty="0" smtClean="0">
                <a:solidFill>
                  <a:srgbClr val="0070C0"/>
                </a:solidFill>
              </a:rPr>
              <a:t>/</a:t>
            </a:r>
            <a:r>
              <a:rPr lang="en-US" altLang="ja-JP" sz="2800" dirty="0" smtClean="0"/>
              <a:t>include/</a:t>
            </a:r>
            <a:r>
              <a:rPr lang="en-US" altLang="ja-JP" sz="2800" dirty="0" err="1" smtClean="0"/>
              <a:t>TestDataStoreObject.h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err="1">
                <a:solidFill>
                  <a:srgbClr val="0070C0"/>
                </a:solidFill>
              </a:rPr>
              <a:t>userAna</a:t>
            </a:r>
            <a:r>
              <a:rPr lang="en-US" altLang="ja-JP" sz="2800" dirty="0">
                <a:solidFill>
                  <a:srgbClr val="0070C0"/>
                </a:solidFill>
              </a:rPr>
              <a:t>/</a:t>
            </a:r>
            <a:r>
              <a:rPr lang="en-US" altLang="ja-JP" sz="2800" dirty="0" err="1">
                <a:solidFill>
                  <a:srgbClr val="0070C0"/>
                </a:solidFill>
              </a:rPr>
              <a:t>dataobjects</a:t>
            </a:r>
            <a:r>
              <a:rPr lang="en-US" altLang="ja-JP" sz="2800" dirty="0">
                <a:solidFill>
                  <a:srgbClr val="0070C0"/>
                </a:solidFill>
              </a:rPr>
              <a:t>/</a:t>
            </a:r>
            <a:r>
              <a:rPr lang="en-US" altLang="ja-JP" sz="2800" dirty="0"/>
              <a:t>include/</a:t>
            </a:r>
            <a:r>
              <a:rPr lang="en-US" altLang="ja-JP" sz="2800" dirty="0" err="1"/>
              <a:t>linkdef.h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err="1">
                <a:solidFill>
                  <a:srgbClr val="0070C0"/>
                </a:solidFill>
              </a:rPr>
              <a:t>userAna</a:t>
            </a:r>
            <a:r>
              <a:rPr lang="en-US" altLang="ja-JP" sz="2800" dirty="0">
                <a:solidFill>
                  <a:srgbClr val="0070C0"/>
                </a:solidFill>
              </a:rPr>
              <a:t>/</a:t>
            </a:r>
            <a:r>
              <a:rPr lang="en-US" altLang="ja-JP" sz="2800" dirty="0" err="1">
                <a:solidFill>
                  <a:srgbClr val="0070C0"/>
                </a:solidFill>
              </a:rPr>
              <a:t>dataobjects</a:t>
            </a:r>
            <a:r>
              <a:rPr lang="en-US" altLang="ja-JP" sz="2800" dirty="0">
                <a:solidFill>
                  <a:srgbClr val="0070C0"/>
                </a:solidFill>
              </a:rPr>
              <a:t>/</a:t>
            </a:r>
            <a:r>
              <a:rPr lang="en-US" altLang="ja-JP" sz="2800" dirty="0" err="1"/>
              <a:t>SConscript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err="1" smtClean="0">
                <a:solidFill>
                  <a:srgbClr val="FF0000"/>
                </a:solidFill>
              </a:rPr>
              <a:t>userAna</a:t>
            </a:r>
            <a:r>
              <a:rPr lang="en-US" altLang="ja-JP" sz="2800" dirty="0" smtClean="0">
                <a:solidFill>
                  <a:srgbClr val="FF0000"/>
                </a:solidFill>
              </a:rPr>
              <a:t>/modules/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userAna</a:t>
            </a:r>
            <a:r>
              <a:rPr lang="en-US" altLang="ja-JP" sz="2800" dirty="0" smtClean="0">
                <a:solidFill>
                  <a:srgbClr val="FF0000"/>
                </a:solidFill>
              </a:rPr>
              <a:t>/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Sconscript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800" dirty="0" smtClean="0"/>
              <a:t>testevtgen.py 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12572" y="413152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>
                <a:solidFill>
                  <a:srgbClr val="0070C0"/>
                </a:solidFill>
              </a:rPr>
              <a:t>DataStore</a:t>
            </a:r>
            <a:r>
              <a:rPr lang="ja-JP" altLang="en-US" dirty="0" smtClean="0">
                <a:solidFill>
                  <a:srgbClr val="0070C0"/>
                </a:solidFill>
              </a:rPr>
              <a:t>に書き込むオブジェクト用</a:t>
            </a:r>
            <a:endParaRPr kumimoji="1" lang="en-US" altLang="ja-JP" dirty="0" smtClean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11805" y="48771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モジュール用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64088" y="56612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実習用</a:t>
            </a:r>
            <a:r>
              <a:rPr lang="en-US" altLang="ja-JP" dirty="0" smtClean="0"/>
              <a:t>steering file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663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つづき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56792"/>
            <a:ext cx="93245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testoutput.py  		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err="1" smtClean="0"/>
              <a:t>userAna</a:t>
            </a:r>
            <a:r>
              <a:rPr lang="en-US" altLang="ja-JP" sz="2400" dirty="0" smtClean="0"/>
              <a:t>/modules/</a:t>
            </a:r>
            <a:r>
              <a:rPr lang="en-US" altLang="ja-JP" sz="2400" dirty="0" err="1" smtClean="0"/>
              <a:t>testDataStore</a:t>
            </a:r>
            <a:r>
              <a:rPr lang="en-US" altLang="ja-JP" sz="2400" dirty="0" smtClean="0"/>
              <a:t>/</a:t>
            </a:r>
            <a:r>
              <a:rPr lang="en-US" altLang="ja-JP" sz="2400" dirty="0" err="1" smtClean="0"/>
              <a:t>SConscript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userAna/modules/testDataStore/testDataStoreModule.cc</a:t>
            </a:r>
          </a:p>
          <a:p>
            <a:pPr marL="0" indent="0">
              <a:buNone/>
            </a:pPr>
            <a:r>
              <a:rPr lang="en-US" altLang="ja-JP" sz="2400" dirty="0" err="1" smtClean="0"/>
              <a:t>userAna</a:t>
            </a:r>
            <a:r>
              <a:rPr lang="en-US" altLang="ja-JP" sz="2400" dirty="0" smtClean="0"/>
              <a:t>/modules/</a:t>
            </a:r>
            <a:r>
              <a:rPr lang="en-US" altLang="ja-JP" sz="2400" dirty="0" err="1" smtClean="0"/>
              <a:t>testDataStore</a:t>
            </a:r>
            <a:r>
              <a:rPr lang="en-US" altLang="ja-JP" sz="2400" dirty="0" smtClean="0"/>
              <a:t>/</a:t>
            </a:r>
            <a:r>
              <a:rPr lang="en-US" altLang="ja-JP" sz="2400" dirty="0" err="1" smtClean="0"/>
              <a:t>testDataStoreModule.h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DataStore</a:t>
            </a:r>
            <a:r>
              <a:rPr lang="ja-JP" altLang="en-US" sz="2400" dirty="0"/>
              <a:t>書き込み</a:t>
            </a:r>
            <a:r>
              <a:rPr lang="ja-JP" altLang="en-US" sz="2400" dirty="0" smtClean="0"/>
              <a:t>テストモジュールと、それ用の</a:t>
            </a:r>
            <a:r>
              <a:rPr lang="en-US" altLang="ja-JP" sz="2400" dirty="0" smtClean="0"/>
              <a:t>steering </a:t>
            </a:r>
            <a:r>
              <a:rPr lang="en-US" altLang="ja-JP" sz="2400" dirty="0"/>
              <a:t>file</a:t>
            </a:r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98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モジュールスケルトン作成 </a:t>
            </a:r>
            <a:r>
              <a:rPr lang="en-US" altLang="ja-JP" dirty="0"/>
              <a:t>: </a:t>
            </a:r>
            <a:r>
              <a:rPr lang="en-US" altLang="ja-JP" dirty="0" err="1"/>
              <a:t>newmod</a:t>
            </a:r>
            <a:r>
              <a:rPr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dirty="0" err="1" smtClean="0"/>
              <a:t>newmod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モジュール名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いくつかの質問に答えて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“</a:t>
            </a:r>
            <a:r>
              <a:rPr lang="ja-JP" altLang="en-US" dirty="0"/>
              <a:t>モジュール名”</a:t>
            </a:r>
            <a:r>
              <a:rPr lang="en-US" altLang="ja-JP" dirty="0" err="1" smtClean="0"/>
              <a:t>Module.h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“モジュール名”</a:t>
            </a:r>
            <a:r>
              <a:rPr lang="en-US" altLang="ja-JP" dirty="0" smtClean="0"/>
              <a:t>Module.cc</a:t>
            </a:r>
          </a:p>
          <a:p>
            <a:pPr marL="0" indent="0">
              <a:buNone/>
            </a:pPr>
            <a:r>
              <a:rPr lang="ja-JP" altLang="en-US" dirty="0" smtClean="0"/>
              <a:t>を生成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userAna</a:t>
            </a:r>
            <a:r>
              <a:rPr lang="en-US" altLang="ja-JP" dirty="0">
                <a:solidFill>
                  <a:srgbClr val="FF0000"/>
                </a:solidFill>
              </a:rPr>
              <a:t>/modules/</a:t>
            </a:r>
            <a:r>
              <a:rPr lang="en-US" altLang="ja-JP" dirty="0" err="1">
                <a:solidFill>
                  <a:srgbClr val="FF0000"/>
                </a:solidFill>
              </a:rPr>
              <a:t>userAna</a:t>
            </a:r>
            <a:r>
              <a:rPr lang="en-US" altLang="ja-JP" dirty="0" smtClean="0">
                <a:solidFill>
                  <a:srgbClr val="FF0000"/>
                </a:solidFill>
              </a:rPr>
              <a:t>/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に</a:t>
            </a:r>
            <a:r>
              <a:rPr lang="en-US" altLang="ja-JP" dirty="0" smtClean="0">
                <a:solidFill>
                  <a:srgbClr val="FF0000"/>
                </a:solidFill>
              </a:rPr>
              <a:t>cd </a:t>
            </a:r>
            <a:r>
              <a:rPr lang="ja-JP" altLang="en-US" dirty="0" smtClean="0">
                <a:solidFill>
                  <a:srgbClr val="FF0000"/>
                </a:solidFill>
              </a:rPr>
              <a:t>して、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>
                <a:solidFill>
                  <a:srgbClr val="FF0000"/>
                </a:solidFill>
              </a:rPr>
              <a:t>newmod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</a:rPr>
              <a:t>userAna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を実行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874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826" y="-4223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実行例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100" dirty="0"/>
              <a:t>cw07[</a:t>
            </a:r>
            <a:r>
              <a:rPr lang="en-US" altLang="ja-JP" sz="1100" dirty="0" err="1"/>
              <a:t>userAna</a:t>
            </a:r>
            <a:r>
              <a:rPr lang="en-US" altLang="ja-JP" sz="1100" dirty="0"/>
              <a:t>] </a:t>
            </a:r>
            <a:r>
              <a:rPr lang="en-US" altLang="ja-JP" sz="1100" dirty="0" err="1">
                <a:solidFill>
                  <a:srgbClr val="FF0000"/>
                </a:solidFill>
              </a:rPr>
              <a:t>newmod</a:t>
            </a:r>
            <a:r>
              <a:rPr lang="en-US" altLang="ja-JP" sz="1100" dirty="0">
                <a:solidFill>
                  <a:srgbClr val="FF0000"/>
                </a:solidFill>
              </a:rPr>
              <a:t> </a:t>
            </a:r>
            <a:r>
              <a:rPr lang="en-US" altLang="ja-JP" sz="1100" dirty="0" err="1">
                <a:solidFill>
                  <a:srgbClr val="FF0000"/>
                </a:solidFill>
              </a:rPr>
              <a:t>userAna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100" dirty="0"/>
              <a:t>Your name [</a:t>
            </a:r>
            <a:r>
              <a:rPr lang="en-US" altLang="ja-JP" sz="1100" dirty="0" err="1"/>
              <a:t>kohji</a:t>
            </a:r>
            <a:r>
              <a:rPr lang="en-US" altLang="ja-JP" sz="1100" dirty="0"/>
              <a:t>]: </a:t>
            </a:r>
            <a:r>
              <a:rPr lang="en-US" altLang="ja-JP" sz="1100" dirty="0">
                <a:solidFill>
                  <a:srgbClr val="FF0000"/>
                </a:solidFill>
              </a:rPr>
              <a:t>Koji Hara</a:t>
            </a:r>
          </a:p>
          <a:p>
            <a:pPr marL="0" indent="0">
              <a:buNone/>
            </a:pPr>
            <a:r>
              <a:rPr lang="en-US" altLang="ja-JP" sz="1100" dirty="0"/>
              <a:t>Short module description: </a:t>
            </a:r>
            <a:r>
              <a:rPr lang="en-US" altLang="ja-JP" sz="1100" dirty="0">
                <a:solidFill>
                  <a:srgbClr val="FF0000"/>
                </a:solidFill>
              </a:rPr>
              <a:t>test module</a:t>
            </a:r>
          </a:p>
          <a:p>
            <a:pPr marL="0" indent="0">
              <a:buNone/>
            </a:pPr>
            <a:r>
              <a:rPr lang="en-US" altLang="ja-JP" sz="1100" dirty="0"/>
              <a:t>Long module description (finish with ctrl-D):</a:t>
            </a:r>
          </a:p>
          <a:p>
            <a:pPr marL="0" indent="0">
              <a:buNone/>
            </a:pPr>
            <a:r>
              <a:rPr lang="en-US" altLang="ja-JP" sz="1100" dirty="0">
                <a:solidFill>
                  <a:srgbClr val="FF0000"/>
                </a:solidFill>
              </a:rPr>
              <a:t>test user analysis </a:t>
            </a:r>
            <a:r>
              <a:rPr lang="en-US" altLang="ja-JP" sz="1100" dirty="0" smtClean="0">
                <a:solidFill>
                  <a:srgbClr val="FF0000"/>
                </a:solidFill>
              </a:rPr>
              <a:t>module (ctrl-D</a:t>
            </a:r>
            <a:r>
              <a:rPr lang="ja-JP" altLang="en-US" sz="1100" dirty="0" smtClean="0">
                <a:solidFill>
                  <a:srgbClr val="FF0000"/>
                </a:solidFill>
              </a:rPr>
              <a:t>押す</a:t>
            </a:r>
            <a:r>
              <a:rPr lang="en-US" altLang="ja-JP" sz="1100" dirty="0" smtClean="0">
                <a:solidFill>
                  <a:srgbClr val="FF0000"/>
                </a:solidFill>
              </a:rPr>
              <a:t>)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100" dirty="0"/>
              <a:t>Please enter the module parameters one by one.</a:t>
            </a:r>
          </a:p>
          <a:p>
            <a:pPr marL="0" indent="0">
              <a:buNone/>
            </a:pPr>
            <a:r>
              <a:rPr lang="en-US" altLang="ja-JP" sz="1100" dirty="0"/>
              <a:t>Enter an empty name to finish the list of module parameters.</a:t>
            </a:r>
          </a:p>
          <a:p>
            <a:pPr marL="0" indent="0">
              <a:buNone/>
            </a:pPr>
            <a:r>
              <a:rPr lang="en-US" altLang="ja-JP" sz="1100" dirty="0"/>
              <a:t>The following key words for parameter types can be used:</a:t>
            </a:r>
          </a:p>
          <a:p>
            <a:pPr marL="0" indent="0">
              <a:buNone/>
            </a:pPr>
            <a:r>
              <a:rPr lang="en-US" altLang="ja-JP" sz="1100" dirty="0" err="1"/>
              <a:t>i</a:t>
            </a:r>
            <a:r>
              <a:rPr lang="en-US" altLang="ja-JP" sz="1100" dirty="0"/>
              <a:t> for </a:t>
            </a:r>
            <a:r>
              <a:rPr lang="en-US" altLang="ja-JP" sz="1100" dirty="0" err="1"/>
              <a:t>int</a:t>
            </a:r>
            <a:r>
              <a:rPr lang="en-US" altLang="ja-JP" sz="1100" dirty="0"/>
              <a:t>, d for double, s for string, b for bool.</a:t>
            </a:r>
          </a:p>
          <a:p>
            <a:pPr marL="0" indent="0">
              <a:buNone/>
            </a:pPr>
            <a:r>
              <a:rPr lang="en-US" altLang="ja-JP" sz="1100" dirty="0"/>
              <a:t>Add a v before the type letter for vectors.</a:t>
            </a:r>
          </a:p>
          <a:p>
            <a:pPr marL="0" indent="0">
              <a:buNone/>
            </a:pPr>
            <a:r>
              <a:rPr lang="en-US" altLang="ja-JP" sz="1100" dirty="0"/>
              <a:t>All other strings will be taken directly as type names.</a:t>
            </a:r>
          </a:p>
          <a:p>
            <a:pPr marL="0" indent="0">
              <a:buNone/>
            </a:pPr>
            <a:r>
              <a:rPr lang="en-US" altLang="ja-JP" sz="1100" dirty="0"/>
              <a:t>  Name            </a:t>
            </a:r>
            <a:r>
              <a:rPr lang="en-US" altLang="ja-JP" sz="1100" dirty="0" smtClean="0"/>
              <a:t>:</a:t>
            </a:r>
            <a:r>
              <a:rPr lang="ja-JP" altLang="en-US" sz="1100" dirty="0"/>
              <a:t> </a:t>
            </a:r>
            <a:r>
              <a:rPr lang="en-US" altLang="ja-JP" sz="1100" dirty="0">
                <a:solidFill>
                  <a:srgbClr val="FF0000"/>
                </a:solidFill>
              </a:rPr>
              <a:t>(</a:t>
            </a:r>
            <a:r>
              <a:rPr lang="ja-JP" altLang="en-US" sz="1100" dirty="0">
                <a:solidFill>
                  <a:srgbClr val="FF0000"/>
                </a:solidFill>
              </a:rPr>
              <a:t>無しで</a:t>
            </a:r>
            <a:r>
              <a:rPr lang="en-US" altLang="ja-JP" sz="1100" dirty="0">
                <a:solidFill>
                  <a:srgbClr val="FF0000"/>
                </a:solidFill>
              </a:rPr>
              <a:t>Enter)</a:t>
            </a:r>
          </a:p>
          <a:p>
            <a:pPr marL="0" indent="0">
              <a:buNone/>
            </a:pPr>
            <a:r>
              <a:rPr lang="en-US" altLang="ja-JP" sz="1100" dirty="0"/>
              <a:t>Please enter the required/optional input data types:</a:t>
            </a:r>
          </a:p>
          <a:p>
            <a:pPr marL="0" indent="0">
              <a:buNone/>
            </a:pPr>
            <a:r>
              <a:rPr lang="en-US" altLang="ja-JP" sz="1100" dirty="0"/>
              <a:t>  Input type             </a:t>
            </a:r>
            <a:r>
              <a:rPr lang="en-US" altLang="ja-JP" sz="1100" dirty="0" smtClean="0"/>
              <a:t>:</a:t>
            </a:r>
            <a:r>
              <a:rPr lang="ja-JP" altLang="en-US" sz="1100" dirty="0"/>
              <a:t> </a:t>
            </a:r>
            <a:r>
              <a:rPr lang="en-US" altLang="ja-JP" sz="1100" dirty="0">
                <a:solidFill>
                  <a:srgbClr val="FF0000"/>
                </a:solidFill>
              </a:rPr>
              <a:t>(</a:t>
            </a:r>
            <a:r>
              <a:rPr lang="ja-JP" altLang="en-US" sz="1100" dirty="0">
                <a:solidFill>
                  <a:srgbClr val="FF0000"/>
                </a:solidFill>
              </a:rPr>
              <a:t>無しで</a:t>
            </a:r>
            <a:r>
              <a:rPr lang="en-US" altLang="ja-JP" sz="1100" dirty="0">
                <a:solidFill>
                  <a:srgbClr val="FF0000"/>
                </a:solidFill>
              </a:rPr>
              <a:t>Enter)</a:t>
            </a:r>
          </a:p>
          <a:p>
            <a:pPr marL="0" indent="0">
              <a:buNone/>
            </a:pPr>
            <a:r>
              <a:rPr lang="en-US" altLang="ja-JP" sz="1100" dirty="0"/>
              <a:t>Please enter the output data types:</a:t>
            </a:r>
          </a:p>
          <a:p>
            <a:pPr marL="0" indent="0">
              <a:buNone/>
            </a:pPr>
            <a:r>
              <a:rPr lang="en-US" altLang="ja-JP" sz="1100" dirty="0"/>
              <a:t>  Output type            </a:t>
            </a:r>
            <a:r>
              <a:rPr lang="en-US" altLang="ja-JP" sz="1100" dirty="0" smtClean="0"/>
              <a:t>: </a:t>
            </a:r>
            <a:r>
              <a:rPr lang="ja-JP" altLang="en-US" sz="1100" dirty="0"/>
              <a:t> </a:t>
            </a:r>
            <a:r>
              <a:rPr lang="en-US" altLang="ja-JP" sz="1100" dirty="0">
                <a:solidFill>
                  <a:srgbClr val="FF0000"/>
                </a:solidFill>
              </a:rPr>
              <a:t>(</a:t>
            </a:r>
            <a:r>
              <a:rPr lang="ja-JP" altLang="en-US" sz="1100" dirty="0">
                <a:solidFill>
                  <a:srgbClr val="FF0000"/>
                </a:solidFill>
              </a:rPr>
              <a:t>無しで</a:t>
            </a:r>
            <a:r>
              <a:rPr lang="en-US" altLang="ja-JP" sz="1100" dirty="0">
                <a:solidFill>
                  <a:srgbClr val="FF0000"/>
                </a:solidFill>
              </a:rPr>
              <a:t>Enter)</a:t>
            </a:r>
          </a:p>
          <a:p>
            <a:pPr marL="0" indent="0">
              <a:buNone/>
            </a:pPr>
            <a:r>
              <a:rPr lang="en-US" altLang="ja-JP" sz="1100" dirty="0" smtClean="0"/>
              <a:t>Please </a:t>
            </a:r>
            <a:r>
              <a:rPr lang="en-US" altLang="ja-JP" sz="1100" dirty="0"/>
              <a:t>select the required module methods:</a:t>
            </a:r>
          </a:p>
          <a:p>
            <a:pPr marL="0" indent="0">
              <a:buNone/>
            </a:pPr>
            <a:r>
              <a:rPr lang="en-US" altLang="ja-JP" sz="1100" dirty="0"/>
              <a:t>  initialize (y/n) [n]: </a:t>
            </a:r>
            <a:r>
              <a:rPr lang="en-US" altLang="ja-JP" sz="1100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en-US" altLang="ja-JP" sz="1100" dirty="0"/>
              <a:t>    description       : </a:t>
            </a:r>
            <a:r>
              <a:rPr lang="en-US" altLang="ja-JP" sz="1100" dirty="0" smtClean="0">
                <a:solidFill>
                  <a:srgbClr val="FF0000"/>
                </a:solidFill>
              </a:rPr>
              <a:t>initialize 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100" dirty="0"/>
              <a:t>  </a:t>
            </a:r>
            <a:r>
              <a:rPr lang="en-US" altLang="ja-JP" sz="1100" dirty="0" err="1"/>
              <a:t>beginRun</a:t>
            </a:r>
            <a:r>
              <a:rPr lang="en-US" altLang="ja-JP" sz="1100" dirty="0"/>
              <a:t>   (y/n) [n]: </a:t>
            </a:r>
            <a:r>
              <a:rPr lang="en-US" altLang="ja-JP" sz="1100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en-US" altLang="ja-JP" sz="1100" dirty="0"/>
              <a:t>    description       : </a:t>
            </a:r>
            <a:r>
              <a:rPr lang="en-US" altLang="ja-JP" sz="1100" dirty="0" err="1">
                <a:solidFill>
                  <a:srgbClr val="FF0000"/>
                </a:solidFill>
              </a:rPr>
              <a:t>beginRun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100" dirty="0"/>
              <a:t>  event      (y/n) [n]: </a:t>
            </a:r>
            <a:r>
              <a:rPr lang="en-US" altLang="ja-JP" sz="1100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en-US" altLang="ja-JP" sz="1100" dirty="0"/>
              <a:t>    description       : </a:t>
            </a:r>
            <a:r>
              <a:rPr lang="en-US" altLang="ja-JP" sz="1100" dirty="0">
                <a:solidFill>
                  <a:srgbClr val="FF0000"/>
                </a:solidFill>
              </a:rPr>
              <a:t>event</a:t>
            </a:r>
          </a:p>
          <a:p>
            <a:pPr marL="0" indent="0">
              <a:buNone/>
            </a:pPr>
            <a:r>
              <a:rPr lang="en-US" altLang="ja-JP" sz="1100" dirty="0"/>
              <a:t>  </a:t>
            </a:r>
            <a:r>
              <a:rPr lang="en-US" altLang="ja-JP" sz="1100" dirty="0" err="1"/>
              <a:t>endRun</a:t>
            </a:r>
            <a:r>
              <a:rPr lang="en-US" altLang="ja-JP" sz="1100" dirty="0"/>
              <a:t>     (y/n) [n]: </a:t>
            </a:r>
            <a:r>
              <a:rPr lang="en-US" altLang="ja-JP" sz="1100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en-US" altLang="ja-JP" sz="1100" dirty="0"/>
              <a:t>    description       : </a:t>
            </a:r>
            <a:r>
              <a:rPr lang="en-US" altLang="ja-JP" sz="1100" dirty="0" err="1">
                <a:solidFill>
                  <a:srgbClr val="FF0000"/>
                </a:solidFill>
              </a:rPr>
              <a:t>endRun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100" dirty="0"/>
              <a:t>  terminate  (y/n) [n]: </a:t>
            </a:r>
            <a:r>
              <a:rPr lang="en-US" altLang="ja-JP" sz="1100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en-US" altLang="ja-JP" sz="1100" dirty="0"/>
              <a:t>    description       : </a:t>
            </a:r>
            <a:r>
              <a:rPr lang="en-US" altLang="ja-JP" sz="1100" dirty="0">
                <a:solidFill>
                  <a:srgbClr val="FF0000"/>
                </a:solidFill>
              </a:rPr>
              <a:t>terminate</a:t>
            </a:r>
          </a:p>
          <a:p>
            <a:pPr marL="0" indent="0">
              <a:buNone/>
            </a:pPr>
            <a:r>
              <a:rPr lang="en-US" altLang="ja-JP" sz="1100" dirty="0"/>
              <a:t>  destructor (y/n) [n]: </a:t>
            </a:r>
            <a:r>
              <a:rPr lang="en-US" altLang="ja-JP" sz="1100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en-US" altLang="ja-JP" sz="1100" dirty="0"/>
              <a:t>    description       : </a:t>
            </a:r>
            <a:r>
              <a:rPr lang="en-US" altLang="ja-JP" sz="1100" dirty="0">
                <a:solidFill>
                  <a:srgbClr val="FF0000"/>
                </a:solidFill>
              </a:rPr>
              <a:t>destructor</a:t>
            </a:r>
          </a:p>
          <a:p>
            <a:pPr marL="0" indent="0">
              <a:buNone/>
            </a:pPr>
            <a:endParaRPr kumimoji="1" lang="ja-JP" altLang="en-US" sz="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9807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>
                <a:solidFill>
                  <a:srgbClr val="FF0000"/>
                </a:solidFill>
              </a:rPr>
              <a:t>userAna</a:t>
            </a:r>
            <a:r>
              <a:rPr lang="en-US" altLang="ja-JP" dirty="0">
                <a:solidFill>
                  <a:srgbClr val="FF0000"/>
                </a:solidFill>
              </a:rPr>
              <a:t>/modules/</a:t>
            </a:r>
            <a:r>
              <a:rPr lang="en-US" altLang="ja-JP" dirty="0" err="1">
                <a:solidFill>
                  <a:srgbClr val="FF0000"/>
                </a:solidFill>
              </a:rPr>
              <a:t>userAna</a:t>
            </a:r>
            <a:r>
              <a:rPr lang="en-US" altLang="ja-JP" dirty="0" smtClean="0">
                <a:solidFill>
                  <a:srgbClr val="FF0000"/>
                </a:solidFill>
              </a:rPr>
              <a:t>/</a:t>
            </a:r>
            <a:r>
              <a:rPr lang="ja-JP" altLang="en-US" dirty="0" smtClean="0">
                <a:solidFill>
                  <a:srgbClr val="FF0000"/>
                </a:solidFill>
              </a:rPr>
              <a:t>で実行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756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0574" y="103888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cw07[</a:t>
            </a:r>
            <a:r>
              <a:rPr lang="en-US" altLang="ja-JP" dirty="0" err="1"/>
              <a:t>userAna</a:t>
            </a:r>
            <a:r>
              <a:rPr lang="en-US" altLang="ja-JP" dirty="0"/>
              <a:t>] ls -1</a:t>
            </a:r>
          </a:p>
          <a:p>
            <a:pPr marL="0" indent="0">
              <a:buNone/>
            </a:pPr>
            <a:r>
              <a:rPr lang="en-US" altLang="ja-JP" dirty="0"/>
              <a:t>userAnaModule.cc</a:t>
            </a:r>
          </a:p>
          <a:p>
            <a:pPr marL="0" indent="0">
              <a:buNone/>
            </a:pPr>
            <a:r>
              <a:rPr lang="en-US" altLang="ja-JP" dirty="0" err="1"/>
              <a:t>userAnaModule.h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中身を見てみてください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450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コンパイル実行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b2jam-201706</a:t>
            </a:r>
            <a:r>
              <a:rPr lang="ja-JP" altLang="en-US" dirty="0" smtClean="0"/>
              <a:t>のディレクトリに戻る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cw07[b2jam_201706</a:t>
            </a:r>
            <a:r>
              <a:rPr lang="en-US" altLang="ja-JP" dirty="0"/>
              <a:t>] ls</a:t>
            </a:r>
          </a:p>
          <a:p>
            <a:pPr marL="0" indent="0">
              <a:buNone/>
            </a:pPr>
            <a:r>
              <a:rPr lang="en-US" altLang="ja-JP" dirty="0" err="1"/>
              <a:t>SConstruct</a:t>
            </a:r>
            <a:r>
              <a:rPr lang="en-US" altLang="ja-JP" dirty="0"/>
              <a:t>@  </a:t>
            </a:r>
            <a:r>
              <a:rPr lang="en-US" altLang="ja-JP" dirty="0" err="1"/>
              <a:t>site_scons</a:t>
            </a:r>
            <a:r>
              <a:rPr lang="en-US" altLang="ja-JP" dirty="0"/>
              <a:t>@  </a:t>
            </a:r>
            <a:r>
              <a:rPr lang="en-US" altLang="ja-JP" dirty="0" err="1"/>
              <a:t>userAna</a:t>
            </a:r>
            <a:r>
              <a:rPr lang="en-US" altLang="ja-JP" dirty="0"/>
              <a:t>/</a:t>
            </a:r>
          </a:p>
          <a:p>
            <a:pPr marL="0" indent="0">
              <a:buNone/>
            </a:pPr>
            <a:r>
              <a:rPr lang="en-US" altLang="ja-JP" dirty="0" smtClean="0"/>
              <a:t>cw07[b2jam_201706</a:t>
            </a:r>
            <a:r>
              <a:rPr lang="en-US" altLang="ja-JP" dirty="0"/>
              <a:t>] </a:t>
            </a:r>
            <a:r>
              <a:rPr lang="en-US" altLang="ja-JP" dirty="0" err="1" smtClean="0">
                <a:solidFill>
                  <a:srgbClr val="FF0000"/>
                </a:solidFill>
              </a:rPr>
              <a:t>scons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900" dirty="0" err="1"/>
              <a:t>scons</a:t>
            </a:r>
            <a:r>
              <a:rPr lang="en-US" altLang="ja-JP" sz="2900" dirty="0"/>
              <a:t>: Reading </a:t>
            </a:r>
            <a:r>
              <a:rPr lang="en-US" altLang="ja-JP" sz="2900" dirty="0" err="1"/>
              <a:t>SConscript</a:t>
            </a:r>
            <a:r>
              <a:rPr lang="en-US" altLang="ja-JP" sz="2900" dirty="0"/>
              <a:t> files ...</a:t>
            </a:r>
          </a:p>
          <a:p>
            <a:pPr marL="0" indent="0">
              <a:buNone/>
            </a:pPr>
            <a:r>
              <a:rPr lang="en-US" altLang="ja-JP" sz="2900" dirty="0"/>
              <a:t>Note: Overriding variable CC ('</a:t>
            </a:r>
            <a:r>
              <a:rPr lang="en-US" altLang="ja-JP" sz="2900" dirty="0" err="1"/>
              <a:t>gcc</a:t>
            </a:r>
            <a:r>
              <a:rPr lang="en-US" altLang="ja-JP" sz="2900" dirty="0"/>
              <a:t>') from environment ($CC='</a:t>
            </a:r>
            <a:r>
              <a:rPr lang="en-US" altLang="ja-JP" sz="2900" dirty="0" err="1"/>
              <a:t>gcc</a:t>
            </a:r>
            <a:r>
              <a:rPr lang="en-US" altLang="ja-JP" sz="2900" dirty="0"/>
              <a:t>').</a:t>
            </a:r>
          </a:p>
          <a:p>
            <a:pPr marL="0" indent="0">
              <a:buNone/>
            </a:pPr>
            <a:r>
              <a:rPr lang="en-US" altLang="ja-JP" sz="2900" dirty="0"/>
              <a:t>Note: Overriding variable CXX ('g++') from environment ($CXX='g++').</a:t>
            </a:r>
          </a:p>
          <a:p>
            <a:pPr marL="0" indent="0">
              <a:buNone/>
            </a:pPr>
            <a:r>
              <a:rPr lang="en-US" altLang="ja-JP" sz="2900" dirty="0"/>
              <a:t>Checking for Belle II environment setup...(cached) yes</a:t>
            </a:r>
          </a:p>
          <a:p>
            <a:pPr marL="0" indent="0">
              <a:buNone/>
            </a:pPr>
            <a:r>
              <a:rPr lang="en-US" altLang="ja-JP" sz="2900" dirty="0"/>
              <a:t>Checking for analysis setup...(cached) yes</a:t>
            </a:r>
          </a:p>
          <a:p>
            <a:pPr marL="0" indent="0">
              <a:buNone/>
            </a:pPr>
            <a:r>
              <a:rPr lang="en-US" altLang="ja-JP" dirty="0" smtClean="0"/>
              <a:t>….</a:t>
            </a:r>
          </a:p>
          <a:p>
            <a:pPr marL="0" indent="0">
              <a:buNone/>
            </a:pPr>
            <a:r>
              <a:rPr lang="en-US" altLang="ja-JP" dirty="0"/>
              <a:t>*** linking    : lib/Linux_x86_64/opt/libuserAna_dataobjects.so</a:t>
            </a:r>
          </a:p>
          <a:p>
            <a:pPr marL="0" indent="0">
              <a:buNone/>
            </a:pPr>
            <a:r>
              <a:rPr lang="en-US" altLang="ja-JP" dirty="0"/>
              <a:t>*** linking    : lib/Linux_x86_64/opt/libdataobjects.so</a:t>
            </a:r>
          </a:p>
          <a:p>
            <a:pPr marL="0" indent="0">
              <a:buNone/>
            </a:pPr>
            <a:r>
              <a:rPr lang="en-US" altLang="ja-JP" dirty="0"/>
              <a:t>*** linking    : modules/Linux_x86_64/opt/libuserAna.so</a:t>
            </a:r>
          </a:p>
          <a:p>
            <a:pPr marL="0" indent="0">
              <a:buNone/>
            </a:pPr>
            <a:r>
              <a:rPr lang="en-US" altLang="ja-JP" dirty="0"/>
              <a:t>*** map        : modules/Linux_x86_64/opt/</a:t>
            </a:r>
            <a:r>
              <a:rPr lang="en-US" altLang="ja-JP" dirty="0" err="1"/>
              <a:t>libuserAna.map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scons</a:t>
            </a:r>
            <a:r>
              <a:rPr lang="en-US" altLang="ja-JP" dirty="0"/>
              <a:t>: done building targets.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63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データ解析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データを読み込み、</a:t>
            </a:r>
            <a:r>
              <a:rPr kumimoji="1" lang="ja-JP" altLang="en-US" dirty="0" smtClean="0"/>
              <a:t>イベントごとに処理を順番にしてゆく</a:t>
            </a:r>
            <a:endParaRPr kumimoji="1" lang="en-US" altLang="ja-JP" dirty="0" smtClean="0"/>
          </a:p>
          <a:p>
            <a:r>
              <a:rPr lang="ja-JP" altLang="en-US" dirty="0"/>
              <a:t>イベントごと</a:t>
            </a:r>
            <a:r>
              <a:rPr lang="ja-JP" altLang="en-US" dirty="0" smtClean="0"/>
              <a:t>の処理を繰り返す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136" y="3647541"/>
            <a:ext cx="12961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実験データ</a:t>
            </a:r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8097" y="3547533"/>
            <a:ext cx="87650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データ読込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6309" y="3527918"/>
            <a:ext cx="93610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イベント切出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79600" y="3394044"/>
            <a:ext cx="90706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較正</a:t>
            </a:r>
            <a:r>
              <a:rPr kumimoji="1" lang="ja-JP" altLang="en-US" dirty="0" smtClean="0"/>
              <a:t>・位置等に変換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21400" y="3420784"/>
            <a:ext cx="98514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検出器</a:t>
            </a:r>
            <a:r>
              <a:rPr lang="en-US" altLang="ja-JP" dirty="0" smtClean="0"/>
              <a:t>TDC/ADC etc.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37345" y="3329161"/>
            <a:ext cx="103724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トラック・クラスター・</a:t>
            </a:r>
            <a:r>
              <a:rPr kumimoji="1" lang="en-US" altLang="ja-JP" dirty="0" smtClean="0"/>
              <a:t>PID</a:t>
            </a:r>
            <a:r>
              <a:rPr kumimoji="1" lang="ja-JP" altLang="en-US" dirty="0" smtClean="0"/>
              <a:t>情報等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06195" y="3456823"/>
            <a:ext cx="89377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K,π,</a:t>
            </a:r>
            <a:r>
              <a:rPr kumimoji="1" lang="en-US" altLang="ja-JP" dirty="0" err="1" smtClean="0"/>
              <a:t>e,μ,γ</a:t>
            </a:r>
            <a:r>
              <a:rPr kumimoji="1" lang="ja-JP" altLang="en-US" dirty="0" smtClean="0"/>
              <a:t>等粒子情報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062932" y="3456823"/>
            <a:ext cx="107201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崩壊モード・崩壊点</a:t>
            </a:r>
            <a:r>
              <a:rPr lang="ja-JP" altLang="en-US" dirty="0"/>
              <a:t>等</a:t>
            </a:r>
            <a:endParaRPr lang="en-US" altLang="ja-JP" dirty="0" smtClean="0"/>
          </a:p>
        </p:txBody>
      </p:sp>
      <p:sp>
        <p:nvSpPr>
          <p:cNvPr id="16" name="右矢印 15"/>
          <p:cNvSpPr/>
          <p:nvPr/>
        </p:nvSpPr>
        <p:spPr>
          <a:xfrm>
            <a:off x="1187624" y="3717032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2254424" y="3760791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3400927" y="3773078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606548" y="3781721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5686668" y="3773078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6785722" y="3760791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>
            <a:off x="7842459" y="3750355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643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モジュール登録の確認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コンパイルエラーが無ければ、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basf2 –m </a:t>
            </a:r>
          </a:p>
          <a:p>
            <a:pPr marL="0" indent="0">
              <a:buNone/>
            </a:pPr>
            <a:r>
              <a:rPr kumimoji="1" lang="ja-JP" altLang="en-US" dirty="0" smtClean="0"/>
              <a:t>でモジュールリストを出してみる。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userAna</a:t>
            </a:r>
            <a:r>
              <a:rPr lang="ja-JP" altLang="en-US" dirty="0" smtClean="0"/>
              <a:t>が含まれているはず。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b2jam_201706</a:t>
            </a:r>
          </a:p>
          <a:p>
            <a:pPr marL="0" indent="0">
              <a:buNone/>
            </a:pPr>
            <a:r>
              <a:rPr lang="en-US" altLang="ja-JP" sz="2000" dirty="0" err="1" smtClean="0"/>
              <a:t>userAna</a:t>
            </a:r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 test module</a:t>
            </a: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1800" dirty="0" smtClean="0"/>
              <a:t>コンパイルエラーが出たときは</a:t>
            </a:r>
            <a:r>
              <a:rPr lang="en-US" altLang="ja-JP" sz="1800" dirty="0" smtClean="0"/>
              <a:t>userAnaModule.cc</a:t>
            </a:r>
            <a:r>
              <a:rPr lang="ja-JP" altLang="en-US" sz="1800" dirty="0"/>
              <a:t>の</a:t>
            </a:r>
            <a:r>
              <a:rPr lang="en-US" altLang="ja-JP" sz="1800" dirty="0"/>
              <a:t>#include</a:t>
            </a:r>
            <a:r>
              <a:rPr lang="ja-JP" altLang="en-US" sz="1800" dirty="0"/>
              <a:t>行を書き換える必要があるかも</a:t>
            </a:r>
            <a:r>
              <a:rPr lang="ja-JP" altLang="en-US" sz="1800" dirty="0" smtClean="0"/>
              <a:t>しれない 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newmod</a:t>
            </a:r>
            <a:r>
              <a:rPr lang="ja-JP" altLang="en-US" sz="1800" dirty="0" smtClean="0"/>
              <a:t>やってからファイルを移動する</a:t>
            </a:r>
            <a:r>
              <a:rPr lang="ja-JP" altLang="en-US" sz="1800" dirty="0" smtClean="0"/>
              <a:t>と</a:t>
            </a:r>
            <a:r>
              <a:rPr lang="en-US" altLang="ja-JP" sz="1800" dirty="0" smtClean="0"/>
              <a:t>#include</a:t>
            </a:r>
            <a:r>
              <a:rPr lang="ja-JP" altLang="en-US" sz="1800" dirty="0" smtClean="0"/>
              <a:t>の</a:t>
            </a:r>
            <a:r>
              <a:rPr lang="ja-JP" altLang="en-US" sz="1800" dirty="0" smtClean="0"/>
              <a:t>パスを変える必要がある</a:t>
            </a:r>
            <a:r>
              <a:rPr lang="en-US" altLang="ja-JP" sz="1800" dirty="0" smtClean="0"/>
              <a:t>)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#include &lt;</a:t>
            </a:r>
            <a:r>
              <a:rPr lang="en-US" altLang="ja-JP" sz="1800" dirty="0" err="1"/>
              <a:t>userAna</a:t>
            </a:r>
            <a:r>
              <a:rPr lang="en-US" altLang="ja-JP" sz="1800" dirty="0"/>
              <a:t>/modules/</a:t>
            </a:r>
            <a:r>
              <a:rPr lang="en-US" altLang="ja-JP" sz="1800" dirty="0" err="1"/>
              <a:t>userAna</a:t>
            </a:r>
            <a:r>
              <a:rPr lang="en-US" altLang="ja-JP" sz="1800" dirty="0"/>
              <a:t>/</a:t>
            </a:r>
            <a:r>
              <a:rPr lang="en-US" altLang="ja-JP" sz="1800" dirty="0" err="1"/>
              <a:t>userAnaModule.h</a:t>
            </a:r>
            <a:r>
              <a:rPr lang="en-US" altLang="ja-JP" sz="1800" dirty="0" smtClean="0"/>
              <a:t>&gt;</a:t>
            </a:r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description</a:t>
            </a:r>
            <a:r>
              <a:rPr lang="ja-JP" altLang="en-US" sz="1800" dirty="0" smtClean="0"/>
              <a:t>を空白</a:t>
            </a:r>
            <a:r>
              <a:rPr lang="en-US" altLang="ja-JP" sz="1800" dirty="0" smtClean="0"/>
              <a:t>(“”)</a:t>
            </a:r>
            <a:r>
              <a:rPr lang="ja-JP" altLang="en-US" sz="1800" dirty="0" smtClean="0"/>
              <a:t>にしているとモジュールリストに出てこなくなるので何か書いておく</a:t>
            </a:r>
            <a:endParaRPr lang="en-US" altLang="ja-JP" sz="1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48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メッセージ</a:t>
            </a:r>
            <a:r>
              <a:rPr lang="ja-JP" altLang="en-US" dirty="0" smtClean="0"/>
              <a:t>出力の作法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0950" y="1663574"/>
            <a:ext cx="8928992" cy="4525963"/>
          </a:xfrm>
        </p:spPr>
        <p:txBody>
          <a:bodyPr>
            <a:noAutofit/>
          </a:bodyPr>
          <a:lstStyle/>
          <a:p>
            <a:r>
              <a:rPr kumimoji="1" lang="en-US" altLang="ja-JP" sz="2400" dirty="0" err="1" smtClean="0"/>
              <a:t>printf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cout</a:t>
            </a:r>
            <a:r>
              <a:rPr kumimoji="1" lang="ja-JP" altLang="en-US" sz="2400" dirty="0" smtClean="0"/>
              <a:t>は使わない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7030A0"/>
                </a:solidFill>
              </a:rPr>
              <a:t>B2FATAL</a:t>
            </a:r>
            <a:r>
              <a:rPr lang="en-US" altLang="ja-JP" sz="2400" dirty="0">
                <a:solidFill>
                  <a:srgbClr val="7030A0"/>
                </a:solidFill>
              </a:rPr>
              <a:t>(“</a:t>
            </a:r>
            <a:r>
              <a:rPr lang="ja-JP" altLang="en-US" sz="2400" dirty="0" smtClean="0">
                <a:solidFill>
                  <a:srgbClr val="7030A0"/>
                </a:solidFill>
              </a:rPr>
              <a:t>メッセージ</a:t>
            </a:r>
            <a:r>
              <a:rPr lang="en-US" altLang="ja-JP" sz="2400" dirty="0" smtClean="0">
                <a:solidFill>
                  <a:srgbClr val="7030A0"/>
                </a:solidFill>
              </a:rPr>
              <a:t>”);	-&gt; </a:t>
            </a:r>
            <a:r>
              <a:rPr lang="ja-JP" altLang="en-US" sz="2400" dirty="0" smtClean="0">
                <a:solidFill>
                  <a:srgbClr val="7030A0"/>
                </a:solidFill>
              </a:rPr>
              <a:t>これ出すと</a:t>
            </a:r>
            <a:r>
              <a:rPr lang="en-US" altLang="ja-JP" sz="2400" dirty="0" smtClean="0">
                <a:solidFill>
                  <a:srgbClr val="7030A0"/>
                </a:solidFill>
              </a:rPr>
              <a:t>basf2</a:t>
            </a:r>
            <a:r>
              <a:rPr lang="ja-JP" altLang="en-US" sz="2400" dirty="0">
                <a:solidFill>
                  <a:srgbClr val="7030A0"/>
                </a:solidFill>
              </a:rPr>
              <a:t>ごと</a:t>
            </a:r>
            <a:r>
              <a:rPr lang="ja-JP" altLang="en-US" sz="2400" dirty="0" smtClean="0">
                <a:solidFill>
                  <a:srgbClr val="7030A0"/>
                </a:solidFill>
              </a:rPr>
              <a:t>止まります</a:t>
            </a:r>
            <a:endParaRPr lang="en-US" altLang="ja-JP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B2ERROR(“</a:t>
            </a:r>
            <a:r>
              <a:rPr lang="ja-JP" altLang="en-US" sz="2400" dirty="0">
                <a:solidFill>
                  <a:srgbClr val="FF0000"/>
                </a:solidFill>
              </a:rPr>
              <a:t>メッセージ</a:t>
            </a:r>
            <a:r>
              <a:rPr lang="en-US" altLang="ja-JP" sz="2400" dirty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B2WARNING(“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メッセージ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");</a:t>
            </a:r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0070C0"/>
                </a:solidFill>
              </a:rPr>
              <a:t>B2RESULT</a:t>
            </a:r>
            <a:r>
              <a:rPr lang="en-US" altLang="ja-JP" sz="2400" dirty="0">
                <a:solidFill>
                  <a:srgbClr val="0070C0"/>
                </a:solidFill>
              </a:rPr>
              <a:t>(“</a:t>
            </a:r>
            <a:r>
              <a:rPr lang="ja-JP" altLang="en-US" sz="2400" dirty="0">
                <a:solidFill>
                  <a:srgbClr val="0070C0"/>
                </a:solidFill>
              </a:rPr>
              <a:t>メッセージ</a:t>
            </a:r>
            <a:r>
              <a:rPr lang="en-US" altLang="ja-JP" sz="2400" dirty="0">
                <a:solidFill>
                  <a:srgbClr val="0070C0"/>
                </a:solidFill>
              </a:rPr>
              <a:t>");</a:t>
            </a:r>
          </a:p>
          <a:p>
            <a:pPr marL="0" indent="0">
              <a:buNone/>
            </a:pPr>
            <a:r>
              <a:rPr lang="en-US" altLang="ja-JP" sz="2400" dirty="0" smtClean="0"/>
              <a:t>B2INFO</a:t>
            </a:r>
            <a:r>
              <a:rPr lang="en-US" altLang="ja-JP" sz="2400" dirty="0"/>
              <a:t>(“</a:t>
            </a:r>
            <a:r>
              <a:rPr lang="ja-JP" altLang="en-US" sz="2400" dirty="0"/>
              <a:t>メッセージ</a:t>
            </a:r>
            <a:r>
              <a:rPr lang="en-US" altLang="ja-JP" sz="2400" dirty="0"/>
              <a:t>");</a:t>
            </a:r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00B050"/>
                </a:solidFill>
              </a:rPr>
              <a:t>B2DEBUG(</a:t>
            </a:r>
            <a:r>
              <a:rPr lang="ja-JP" altLang="en-US" sz="2400" dirty="0" smtClean="0">
                <a:solidFill>
                  <a:srgbClr val="00B050"/>
                </a:solidFill>
              </a:rPr>
              <a:t>デバッグレベル</a:t>
            </a:r>
            <a:r>
              <a:rPr lang="en-US" altLang="ja-JP" sz="2400" dirty="0" smtClean="0">
                <a:solidFill>
                  <a:srgbClr val="00B050"/>
                </a:solidFill>
              </a:rPr>
              <a:t>, ”</a:t>
            </a:r>
            <a:r>
              <a:rPr lang="ja-JP" altLang="en-US" sz="2400" dirty="0" smtClean="0">
                <a:solidFill>
                  <a:srgbClr val="00B050"/>
                </a:solidFill>
              </a:rPr>
              <a:t>メッセージ</a:t>
            </a:r>
            <a:r>
              <a:rPr lang="en-US" altLang="ja-JP" sz="2400" dirty="0" smtClean="0">
                <a:solidFill>
                  <a:srgbClr val="00B050"/>
                </a:solidFill>
              </a:rPr>
              <a:t>”)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 rot="16200000">
            <a:off x="-699514" y="3587420"/>
            <a:ext cx="27363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-207448" y="369078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重要度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8184" y="3688403"/>
            <a:ext cx="27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今のデフォルトは</a:t>
            </a:r>
            <a:r>
              <a:rPr kumimoji="1" lang="en-US" altLang="ja-JP" dirty="0" smtClean="0"/>
              <a:t>INFO</a:t>
            </a:r>
            <a:r>
              <a:rPr kumimoji="1" lang="ja-JP" altLang="en-US" dirty="0" smtClean="0"/>
              <a:t>以上を表示する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287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9" t="29213" r="27130" b="13419"/>
          <a:stretch/>
        </p:blipFill>
        <p:spPr bwMode="auto">
          <a:xfrm>
            <a:off x="179512" y="620688"/>
            <a:ext cx="8757074" cy="534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4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メッセージ出力のコントロール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dirty="0" smtClean="0"/>
              <a:t># Steering file</a:t>
            </a:r>
            <a:r>
              <a:rPr lang="ja-JP" altLang="en-US" dirty="0"/>
              <a:t>で</a:t>
            </a:r>
            <a:r>
              <a:rPr lang="ja-JP" altLang="en-US" dirty="0" smtClean="0"/>
              <a:t>ログレベル指定で変えられる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#</a:t>
            </a:r>
            <a:r>
              <a:rPr lang="en-US" altLang="ja-JP" dirty="0" err="1" smtClean="0"/>
              <a:t>set_log_level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LogLevel.ERROR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#</a:t>
            </a:r>
            <a:r>
              <a:rPr lang="en-US" altLang="ja-JP" dirty="0" err="1" smtClean="0"/>
              <a:t>set_log_level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LogLevel.RESULT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 err="1" smtClean="0"/>
              <a:t>set_log_level</a:t>
            </a:r>
            <a:r>
              <a:rPr lang="en-US" altLang="ja-JP" dirty="0" smtClean="0"/>
              <a:t>(LogLevel.INFO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#</a:t>
            </a:r>
            <a:r>
              <a:rPr lang="en-US" altLang="ja-JP" dirty="0" err="1" smtClean="0"/>
              <a:t>set_log_level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LogLevel.DEBUG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set_debug_level</a:t>
            </a:r>
            <a:r>
              <a:rPr lang="en-US" altLang="ja-JP" dirty="0" smtClean="0"/>
              <a:t>(100)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&lt;- B2DEBUG</a:t>
            </a:r>
            <a:r>
              <a:rPr lang="ja-JP" altLang="en-US" dirty="0" smtClean="0"/>
              <a:t>のデバッグレベル</a:t>
            </a:r>
            <a:r>
              <a:rPr lang="en-US" altLang="ja-JP" dirty="0" smtClean="0"/>
              <a:t>100</a:t>
            </a:r>
            <a:r>
              <a:rPr lang="ja-JP" altLang="en-US" dirty="0" smtClean="0"/>
              <a:t>以下を表示する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22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testevtgen.py </a:t>
            </a:r>
            <a:r>
              <a:rPr kumimoji="1" lang="ja-JP" altLang="en-US" sz="2800" dirty="0" smtClean="0"/>
              <a:t>の </a:t>
            </a:r>
            <a:r>
              <a:rPr kumimoji="1" lang="en-US" altLang="ja-JP" sz="2800" dirty="0" err="1" smtClean="0"/>
              <a:t>set_log_level</a:t>
            </a:r>
            <a:r>
              <a:rPr kumimoji="1" lang="ja-JP" altLang="en-US" sz="2800" dirty="0" smtClean="0"/>
              <a:t>を変えて走らせてみる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中身</a:t>
            </a:r>
            <a:r>
              <a:rPr lang="en-US" altLang="ja-JP" sz="2800" dirty="0" smtClean="0"/>
              <a:t>:</a:t>
            </a:r>
            <a:r>
              <a:rPr lang="ja-JP" altLang="en-US" sz="2800" dirty="0" smtClean="0"/>
              <a:t> </a:t>
            </a:r>
            <a:r>
              <a:rPr lang="en-US" altLang="ja-JP" sz="2800" dirty="0" err="1" smtClean="0"/>
              <a:t>evtgen</a:t>
            </a:r>
            <a:r>
              <a:rPr lang="ja-JP" altLang="en-US" sz="2800" dirty="0" smtClean="0"/>
              <a:t>で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イベント作って</a:t>
            </a:r>
            <a:r>
              <a:rPr lang="en-US" altLang="ja-JP" sz="2800" dirty="0" err="1" smtClean="0"/>
              <a:t>PrintMCParticles</a:t>
            </a:r>
            <a:r>
              <a:rPr lang="ja-JP" altLang="en-US" sz="2800" dirty="0" smtClean="0"/>
              <a:t>で表示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通常</a:t>
            </a:r>
            <a:r>
              <a:rPr lang="en-US" altLang="ja-JP" sz="2800" dirty="0" smtClean="0"/>
              <a:t>(INFO)</a:t>
            </a:r>
            <a:r>
              <a:rPr lang="ja-JP" altLang="en-US" sz="2800" dirty="0" smtClean="0"/>
              <a:t> </a:t>
            </a:r>
            <a:r>
              <a:rPr lang="en-US" altLang="ja-JP" sz="2800" dirty="0" err="1" smtClean="0"/>
              <a:t>PrintMCParticles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INFO</a:t>
            </a:r>
            <a:r>
              <a:rPr lang="ja-JP" altLang="en-US" sz="2800" dirty="0" smtClean="0"/>
              <a:t>表示がでる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RESULT</a:t>
            </a:r>
            <a:r>
              <a:rPr lang="ja-JP" altLang="en-US" sz="2800" dirty="0" smtClean="0"/>
              <a:t>だと</a:t>
            </a:r>
            <a:r>
              <a:rPr lang="en-US" altLang="ja-JP" sz="2800" dirty="0" smtClean="0"/>
              <a:t>PYTHIA</a:t>
            </a:r>
            <a:r>
              <a:rPr lang="ja-JP" altLang="en-US" sz="2800" dirty="0" smtClean="0"/>
              <a:t>の初期化メッセージのみ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DEBUG</a:t>
            </a:r>
            <a:r>
              <a:rPr lang="ja-JP" altLang="en-US" sz="2800" dirty="0" smtClean="0"/>
              <a:t>だと色々たくさん出る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実行は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$ basf2 testevtgen.py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09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DataStore</a:t>
            </a:r>
            <a:r>
              <a:rPr kumimoji="1" lang="ja-JP" altLang="en-US" dirty="0" smtClean="0"/>
              <a:t>からの読み込み方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EvtGen</a:t>
            </a:r>
            <a:r>
              <a:rPr kumimoji="1" lang="ja-JP" altLang="en-US" dirty="0" smtClean="0"/>
              <a:t>の作った</a:t>
            </a:r>
            <a:r>
              <a:rPr kumimoji="1" lang="en-US" altLang="ja-JP" dirty="0" err="1" smtClean="0"/>
              <a:t>MCParticle</a:t>
            </a:r>
            <a:r>
              <a:rPr kumimoji="1" lang="ja-JP" altLang="en-US" dirty="0" smtClean="0"/>
              <a:t>のリストにアクセスしてみる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668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userAnamodule.cc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の先頭</a:t>
            </a:r>
            <a:r>
              <a:rPr lang="ja-JP" altLang="en-US" sz="2000" dirty="0"/>
              <a:t>に、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#include &lt;framework/</a:t>
            </a:r>
            <a:r>
              <a:rPr lang="en-US" altLang="ja-JP" sz="2000" dirty="0" err="1"/>
              <a:t>datastore</a:t>
            </a:r>
            <a:r>
              <a:rPr lang="en-US" altLang="ja-JP" sz="2000" dirty="0"/>
              <a:t>/</a:t>
            </a:r>
            <a:r>
              <a:rPr lang="en-US" altLang="ja-JP" sz="2000" dirty="0" err="1"/>
              <a:t>StoreArray.h</a:t>
            </a:r>
            <a:r>
              <a:rPr lang="en-US" altLang="ja-JP" sz="2000" dirty="0"/>
              <a:t>&gt;</a:t>
            </a:r>
          </a:p>
          <a:p>
            <a:pPr marL="0" indent="0"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mdst</a:t>
            </a:r>
            <a:r>
              <a:rPr lang="en-US" altLang="ja-JP" sz="2000" dirty="0"/>
              <a:t>/</a:t>
            </a:r>
            <a:r>
              <a:rPr lang="en-US" altLang="ja-JP" sz="2000" dirty="0" err="1"/>
              <a:t>dataobjects</a:t>
            </a:r>
            <a:r>
              <a:rPr lang="en-US" altLang="ja-JP" sz="2000" dirty="0"/>
              <a:t>/</a:t>
            </a:r>
            <a:r>
              <a:rPr lang="en-US" altLang="ja-JP" sz="2000" dirty="0" err="1"/>
              <a:t>MCParticle.h</a:t>
            </a:r>
            <a:r>
              <a:rPr lang="en-US" altLang="ja-JP" sz="2000" dirty="0"/>
              <a:t>&gt;</a:t>
            </a:r>
          </a:p>
          <a:p>
            <a:pPr marL="0" indent="0">
              <a:buNone/>
            </a:pPr>
            <a:r>
              <a:rPr lang="ja-JP" altLang="en-US" sz="2000" dirty="0"/>
              <a:t>を追加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sz="2000" dirty="0" smtClean="0"/>
              <a:t>event()</a:t>
            </a:r>
            <a:r>
              <a:rPr lang="ja-JP" altLang="en-US" sz="2000" dirty="0" smtClean="0"/>
              <a:t>関数の中身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void </a:t>
            </a:r>
            <a:r>
              <a:rPr lang="en-US" altLang="ja-JP" sz="2000" dirty="0" err="1"/>
              <a:t>userAnaModule</a:t>
            </a:r>
            <a:r>
              <a:rPr lang="en-US" altLang="ja-JP" sz="2000" dirty="0"/>
              <a:t>::event()</a:t>
            </a:r>
          </a:p>
          <a:p>
            <a:pPr marL="0" indent="0">
              <a:buNone/>
            </a:pPr>
            <a:r>
              <a:rPr lang="en-US" altLang="ja-JP" sz="2000" dirty="0"/>
              <a:t>{</a:t>
            </a:r>
          </a:p>
          <a:p>
            <a:pPr marL="0" indent="0"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StoreArray</a:t>
            </a:r>
            <a:r>
              <a:rPr lang="en-US" altLang="ja-JP" sz="2000" dirty="0"/>
              <a:t>&lt;</a:t>
            </a:r>
            <a:r>
              <a:rPr lang="en-US" altLang="ja-JP" sz="2000" dirty="0" err="1"/>
              <a:t>MCParticle</a:t>
            </a:r>
            <a:r>
              <a:rPr lang="en-US" altLang="ja-JP" sz="2000" dirty="0"/>
              <a:t>&gt; </a:t>
            </a:r>
            <a:r>
              <a:rPr lang="en-US" altLang="ja-JP" sz="2000" dirty="0" err="1"/>
              <a:t>MCParticles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endParaRPr lang="ja-JP" altLang="en-US" sz="2000" dirty="0"/>
          </a:p>
          <a:p>
            <a:pPr marL="0" indent="0">
              <a:buNone/>
            </a:pPr>
            <a:r>
              <a:rPr lang="en-US" altLang="ja-JP" sz="2000" dirty="0"/>
              <a:t>  //Loop over the </a:t>
            </a:r>
            <a:r>
              <a:rPr lang="en-US" altLang="ja-JP" sz="2000" dirty="0" smtClean="0"/>
              <a:t> particles</a:t>
            </a:r>
          </a:p>
          <a:p>
            <a:pPr marL="0" indent="0">
              <a:buNone/>
            </a:pPr>
            <a:r>
              <a:rPr lang="en-US" altLang="ja-JP" sz="2000" dirty="0" smtClean="0"/>
              <a:t>  </a:t>
            </a:r>
            <a:r>
              <a:rPr lang="en-US" altLang="ja-JP" sz="2000" dirty="0"/>
              <a:t>for (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</a:t>
            </a:r>
            <a:r>
              <a:rPr lang="en-US" altLang="ja-JP" sz="2000" dirty="0" err="1"/>
              <a:t>MCParticles.getEntries</a:t>
            </a:r>
            <a:r>
              <a:rPr lang="en-US" altLang="ja-JP" sz="2000" dirty="0"/>
              <a:t>();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const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MCParticle</a:t>
            </a:r>
            <a:r>
              <a:rPr lang="en-US" altLang="ja-JP" sz="2000" dirty="0"/>
              <a:t>&amp; mc = *</a:t>
            </a:r>
            <a:r>
              <a:rPr lang="en-US" altLang="ja-JP" sz="2000" dirty="0" err="1"/>
              <a:t>MCParticles</a:t>
            </a:r>
            <a:r>
              <a:rPr lang="en-US" altLang="ja-JP" sz="2000" dirty="0"/>
              <a:t>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];</a:t>
            </a:r>
          </a:p>
          <a:p>
            <a:pPr marL="0" indent="0">
              <a:buNone/>
            </a:pPr>
            <a:r>
              <a:rPr lang="en-US" altLang="ja-JP" sz="2000" dirty="0"/>
              <a:t>    B2DEBUG(80,"mc particle: "&lt;&lt;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&lt;&lt;" </a:t>
            </a:r>
            <a:r>
              <a:rPr lang="en-US" altLang="ja-JP" sz="2000" dirty="0" err="1"/>
              <a:t>PDGCode</a:t>
            </a:r>
            <a:r>
              <a:rPr lang="en-US" altLang="ja-JP" sz="2000" dirty="0"/>
              <a:t>: "&lt;&lt;</a:t>
            </a:r>
            <a:r>
              <a:rPr lang="en-US" altLang="ja-JP" sz="2000" dirty="0" err="1"/>
              <a:t>mc.getPDG</a:t>
            </a:r>
            <a:r>
              <a:rPr lang="en-US" altLang="ja-JP" sz="2000" dirty="0"/>
              <a:t>());</a:t>
            </a:r>
          </a:p>
          <a:p>
            <a:pPr marL="0" indent="0">
              <a:buNone/>
            </a:pPr>
            <a:r>
              <a:rPr lang="ja-JP" altLang="en-US" sz="2000" dirty="0"/>
              <a:t>  </a:t>
            </a:r>
            <a:r>
              <a:rPr lang="en-US" altLang="ja-JP" sz="2000" dirty="0"/>
              <a:t>}</a:t>
            </a:r>
          </a:p>
          <a:p>
            <a:pPr marL="0" indent="0">
              <a:buNone/>
            </a:pPr>
            <a:r>
              <a:rPr lang="en-US" altLang="ja-JP" sz="2000" dirty="0"/>
              <a:t>}</a:t>
            </a:r>
          </a:p>
          <a:p>
            <a:pPr marL="0" indent="0">
              <a:buNone/>
            </a:pPr>
            <a:endParaRPr kumimoji="1" lang="ja-JP" altLang="en-US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677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8435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evtgentest.py</a:t>
            </a:r>
            <a:r>
              <a:rPr lang="ja-JP" altLang="en-US" dirty="0" smtClean="0"/>
              <a:t>の書き換え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 err="1" smtClean="0"/>
              <a:t>PrintMCParticles</a:t>
            </a:r>
            <a:r>
              <a:rPr lang="ja-JP" altLang="en-US" dirty="0" smtClean="0"/>
              <a:t>をコメントアウトして、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userAna</a:t>
            </a:r>
            <a:r>
              <a:rPr lang="ja-JP" altLang="en-US" dirty="0"/>
              <a:t>関係のコメントアウトを解除</a:t>
            </a:r>
          </a:p>
          <a:p>
            <a:pPr marL="0" indent="0">
              <a:buNone/>
            </a:pPr>
            <a:r>
              <a:rPr lang="en-US" altLang="ja-JP" dirty="0" smtClean="0"/>
              <a:t>…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#</a:t>
            </a:r>
            <a:r>
              <a:rPr lang="en-US" altLang="ja-JP" dirty="0" err="1"/>
              <a:t>main.add_module</a:t>
            </a:r>
            <a:r>
              <a:rPr lang="en-US" altLang="ja-JP" dirty="0"/>
              <a:t>('</a:t>
            </a:r>
            <a:r>
              <a:rPr lang="en-US" altLang="ja-JP" dirty="0" err="1"/>
              <a:t>PrintMCParticles</a:t>
            </a:r>
            <a:r>
              <a:rPr lang="en-US" altLang="ja-JP" dirty="0"/>
              <a:t>')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# </a:t>
            </a:r>
            <a:r>
              <a:rPr lang="en-US" altLang="ja-JP" dirty="0" err="1"/>
              <a:t>userAna</a:t>
            </a:r>
            <a:r>
              <a:rPr lang="en-US" altLang="ja-JP" dirty="0"/>
              <a:t> test module</a:t>
            </a:r>
          </a:p>
          <a:p>
            <a:pPr marL="0" indent="0">
              <a:buNone/>
            </a:pPr>
            <a:r>
              <a:rPr lang="en-US" altLang="ja-JP" dirty="0" err="1"/>
              <a:t>userAna</a:t>
            </a:r>
            <a:r>
              <a:rPr lang="en-US" altLang="ja-JP" dirty="0"/>
              <a:t> = </a:t>
            </a:r>
            <a:r>
              <a:rPr lang="en-US" altLang="ja-JP" dirty="0" err="1"/>
              <a:t>fw.register_module</a:t>
            </a:r>
            <a:r>
              <a:rPr lang="en-US" altLang="ja-JP" dirty="0"/>
              <a:t>('</a:t>
            </a:r>
            <a:r>
              <a:rPr lang="en-US" altLang="ja-JP" dirty="0" err="1"/>
              <a:t>userAna</a:t>
            </a:r>
            <a:r>
              <a:rPr lang="en-US" altLang="ja-JP" dirty="0"/>
              <a:t>')</a:t>
            </a:r>
          </a:p>
          <a:p>
            <a:pPr marL="0" indent="0">
              <a:buNone/>
            </a:pPr>
            <a:r>
              <a:rPr lang="en-US" altLang="ja-JP" dirty="0" err="1"/>
              <a:t>userAna.logging.log_level</a:t>
            </a:r>
            <a:r>
              <a:rPr lang="en-US" altLang="ja-JP" dirty="0"/>
              <a:t> = </a:t>
            </a:r>
            <a:r>
              <a:rPr lang="en-US" altLang="ja-JP" dirty="0" err="1"/>
              <a:t>LogLevel.DEBUG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userAna.logging.debug_level</a:t>
            </a:r>
            <a:r>
              <a:rPr lang="en-US" altLang="ja-JP" dirty="0"/>
              <a:t> = 100</a:t>
            </a:r>
          </a:p>
          <a:p>
            <a:pPr marL="0" indent="0">
              <a:buNone/>
            </a:pPr>
            <a:r>
              <a:rPr lang="en-US" altLang="ja-JP" dirty="0" err="1"/>
              <a:t>main.add_module</a:t>
            </a:r>
            <a:r>
              <a:rPr lang="en-US" altLang="ja-JP" dirty="0"/>
              <a:t>(</a:t>
            </a:r>
            <a:r>
              <a:rPr lang="en-US" altLang="ja-JP" dirty="0" err="1"/>
              <a:t>userAna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…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ja-JP" altLang="en-US" dirty="0" smtClean="0">
                <a:sym typeface="Wingdings" panose="05000000000000000000" pitchFamily="2" charset="2"/>
              </a:rPr>
              <a:t>実行してみる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00192" y="364502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特定のモジュールだけのログレベル設定も出来る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0376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Histogram/</a:t>
            </a:r>
            <a:r>
              <a:rPr kumimoji="1" lang="en-US" altLang="ja-JP" dirty="0" err="1" smtClean="0"/>
              <a:t>Ntuple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TTree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HistoManager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モジュールを使う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各モジュール・各プロセスの</a:t>
            </a:r>
            <a:r>
              <a:rPr lang="en-US" altLang="ja-JP" dirty="0" err="1" smtClean="0"/>
              <a:t>histogram,Ntuple</a:t>
            </a:r>
            <a:r>
              <a:rPr lang="ja-JP" altLang="en-US" dirty="0" smtClean="0"/>
              <a:t>をまとめて</a:t>
            </a:r>
            <a:r>
              <a:rPr lang="en-US" altLang="ja-JP" dirty="0" smtClean="0"/>
              <a:t>root</a:t>
            </a:r>
            <a:r>
              <a:rPr lang="ja-JP" altLang="en-US" dirty="0" smtClean="0"/>
              <a:t>ファイルに保存してくれる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DataStore</a:t>
            </a:r>
            <a:r>
              <a:rPr lang="ja-JP" altLang="en-US" dirty="0" smtClean="0"/>
              <a:t>の出力</a:t>
            </a:r>
            <a:r>
              <a:rPr lang="en-US" altLang="ja-JP" dirty="0" smtClean="0"/>
              <a:t>(recon</a:t>
            </a:r>
            <a:r>
              <a:rPr lang="ja-JP" altLang="en-US" dirty="0" smtClean="0"/>
              <a:t>して作った</a:t>
            </a:r>
            <a:r>
              <a:rPr lang="en-US" altLang="ja-JP" dirty="0" err="1" smtClean="0"/>
              <a:t>mdst</a:t>
            </a:r>
            <a:r>
              <a:rPr lang="ja-JP" altLang="en-US" dirty="0" smtClean="0"/>
              <a:t>とか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</a:t>
            </a:r>
            <a:r>
              <a:rPr lang="en-US" altLang="ja-JP" dirty="0" smtClean="0"/>
              <a:t>root</a:t>
            </a:r>
            <a:r>
              <a:rPr lang="ja-JP" altLang="en-US" dirty="0" smtClean="0"/>
              <a:t>ファイルとは別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481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Histogram</a:t>
            </a:r>
            <a:r>
              <a:rPr lang="ja-JP" altLang="en-US" dirty="0" smtClean="0"/>
              <a:t>を使う解析モジュール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Module</a:t>
            </a:r>
            <a:r>
              <a:rPr kumimoji="1" lang="ja-JP" altLang="en-US" sz="2800" dirty="0" smtClean="0"/>
              <a:t>ではなく、</a:t>
            </a:r>
            <a:r>
              <a:rPr kumimoji="1" lang="en-US" altLang="ja-JP" sz="2800" dirty="0" err="1" smtClean="0"/>
              <a:t>HistoModule</a:t>
            </a:r>
            <a:r>
              <a:rPr kumimoji="1" lang="ja-JP" altLang="en-US" sz="2800" dirty="0" smtClean="0"/>
              <a:t>を継承</a:t>
            </a:r>
            <a:endParaRPr kumimoji="1" lang="en-US" altLang="ja-JP" sz="2800" dirty="0" smtClean="0"/>
          </a:p>
          <a:p>
            <a:r>
              <a:rPr lang="en-US" altLang="ja-JP" sz="2800" dirty="0"/>
              <a:t> virtual void </a:t>
            </a:r>
            <a:r>
              <a:rPr lang="en-US" altLang="ja-JP" sz="2800" dirty="0" err="1"/>
              <a:t>defineHisto</a:t>
            </a:r>
            <a:r>
              <a:rPr lang="en-US" altLang="ja-JP" sz="2800" dirty="0" smtClean="0"/>
              <a:t>();</a:t>
            </a:r>
            <a:r>
              <a:rPr lang="ja-JP" altLang="en-US" sz="2800" dirty="0" smtClean="0"/>
              <a:t>　メンバ関数が増える</a:t>
            </a:r>
            <a:endParaRPr lang="en-US" altLang="ja-JP" sz="2800" dirty="0" smtClean="0"/>
          </a:p>
          <a:p>
            <a:r>
              <a:rPr lang="en-US" altLang="ja-JP" sz="2800" dirty="0" smtClean="0"/>
              <a:t>initialize()</a:t>
            </a:r>
            <a:r>
              <a:rPr lang="ja-JP" altLang="en-US" sz="2800" dirty="0" smtClean="0"/>
              <a:t>で</a:t>
            </a:r>
            <a:r>
              <a:rPr lang="en-US" altLang="ja-JP" sz="2800" dirty="0" err="1" smtClean="0"/>
              <a:t>histomanager</a:t>
            </a:r>
            <a:r>
              <a:rPr lang="ja-JP" altLang="en-US" sz="2800" dirty="0" smtClean="0"/>
              <a:t>に登録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1800" dirty="0" smtClean="0"/>
              <a:t>~</a:t>
            </a:r>
            <a:r>
              <a:rPr lang="en-US" altLang="ja-JP" sz="1800" dirty="0" err="1" smtClean="0"/>
              <a:t>kohji</a:t>
            </a:r>
            <a:r>
              <a:rPr lang="en-US" altLang="ja-JP" sz="1800" dirty="0" smtClean="0"/>
              <a:t>/MyBelle2/B2JAM/b2jam_201706/</a:t>
            </a:r>
            <a:r>
              <a:rPr lang="en-US" altLang="ja-JP" sz="1800" dirty="0" err="1" smtClean="0"/>
              <a:t>userAna</a:t>
            </a:r>
            <a:r>
              <a:rPr lang="en-US" altLang="ja-JP" sz="1800" dirty="0" smtClean="0"/>
              <a:t>/modules/</a:t>
            </a:r>
            <a:r>
              <a:rPr lang="en-US" altLang="ja-JP" sz="1800" dirty="0" err="1" smtClean="0"/>
              <a:t>userAna</a:t>
            </a:r>
            <a:r>
              <a:rPr lang="en-US" altLang="ja-JP" sz="1800" dirty="0" smtClean="0"/>
              <a:t>/</a:t>
            </a:r>
            <a:r>
              <a:rPr lang="en-US" altLang="ja-JP" sz="1800" dirty="0" err="1"/>
              <a:t>histAnaModule</a:t>
            </a:r>
            <a:r>
              <a:rPr lang="en-US" altLang="ja-JP" sz="1800" dirty="0" smtClean="0"/>
              <a:t>.{</a:t>
            </a:r>
            <a:r>
              <a:rPr lang="en-US" altLang="ja-JP" sz="1800" dirty="0" err="1" smtClean="0"/>
              <a:t>h,cc</a:t>
            </a: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r>
              <a:rPr lang="ja-JP" altLang="en-US" sz="2800" dirty="0" smtClean="0"/>
              <a:t>を</a:t>
            </a:r>
            <a:r>
              <a:rPr lang="en-US" altLang="ja-JP" sz="2800" dirty="0" err="1" smtClean="0"/>
              <a:t>userAna</a:t>
            </a:r>
            <a:r>
              <a:rPr lang="en-US" altLang="ja-JP" sz="2800" dirty="0" smtClean="0"/>
              <a:t>/modules/</a:t>
            </a:r>
            <a:r>
              <a:rPr lang="en-US" altLang="ja-JP" sz="2800" dirty="0" err="1" smtClean="0"/>
              <a:t>userAna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にコピーして下さい</a:t>
            </a:r>
            <a:endParaRPr lang="en-US" altLang="ja-JP" sz="2800" dirty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5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8147" y="-313838"/>
            <a:ext cx="8229600" cy="1143000"/>
          </a:xfrm>
        </p:spPr>
        <p:txBody>
          <a:bodyPr/>
          <a:lstStyle/>
          <a:p>
            <a:r>
              <a:rPr lang="en-US" altLang="ja-JP" dirty="0"/>
              <a:t>basf2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9092" y="531891"/>
            <a:ext cx="8453388" cy="4525963"/>
          </a:xfrm>
        </p:spPr>
        <p:txBody>
          <a:bodyPr/>
          <a:lstStyle/>
          <a:p>
            <a:r>
              <a:rPr lang="en-US" altLang="ja-JP" sz="2800" dirty="0" err="1" smtClean="0"/>
              <a:t>basf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=Belle Analysis Software framework 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Belle II </a:t>
            </a:r>
            <a:r>
              <a:rPr lang="ja-JP" altLang="en-US" sz="2800" dirty="0" smtClean="0"/>
              <a:t>用</a:t>
            </a:r>
            <a:endParaRPr lang="en-US" altLang="ja-JP" sz="2800" dirty="0" smtClean="0"/>
          </a:p>
          <a:p>
            <a:r>
              <a:rPr kumimoji="1" lang="ja-JP" altLang="en-US" sz="2800" dirty="0"/>
              <a:t>解析</a:t>
            </a:r>
            <a:r>
              <a:rPr kumimoji="1" lang="ja-JP" altLang="en-US" sz="2800" dirty="0" smtClean="0"/>
              <a:t>のイベントごとに行う処理をモジュールとして組みこむ </a:t>
            </a:r>
            <a:r>
              <a:rPr kumimoji="1" lang="en-US" altLang="ja-JP" sz="2800" u="sng" dirty="0" smtClean="0">
                <a:sym typeface="Wingdings" panose="05000000000000000000" pitchFamily="2" charset="2"/>
              </a:rPr>
              <a:t> </a:t>
            </a:r>
            <a:r>
              <a:rPr kumimoji="1" lang="ja-JP" altLang="en-US" sz="2800" u="sng" dirty="0" smtClean="0">
                <a:sym typeface="Wingdings" panose="05000000000000000000" pitchFamily="2" charset="2"/>
              </a:rPr>
              <a:t>ここだけ作れば良い</a:t>
            </a:r>
            <a:endParaRPr kumimoji="1" lang="en-US" altLang="ja-JP" sz="2800" u="sng" dirty="0" smtClean="0"/>
          </a:p>
          <a:p>
            <a:r>
              <a:rPr lang="ja-JP" altLang="en-US" sz="2800" dirty="0" smtClean="0"/>
              <a:t>データのモジュール間のやりとりや共通処理はマルチプロセス分散処理等の機能は</a:t>
            </a:r>
            <a:r>
              <a:rPr lang="en-US" altLang="ja-JP" sz="2800" dirty="0" smtClean="0"/>
              <a:t>framework</a:t>
            </a:r>
            <a:r>
              <a:rPr lang="ja-JP" altLang="en-US" sz="2800" dirty="0" smtClean="0"/>
              <a:t>側で用意</a:t>
            </a:r>
            <a:endParaRPr lang="en-US" altLang="ja-JP" sz="2800" dirty="0" smtClean="0"/>
          </a:p>
          <a:p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B2JAM 2017 June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313953" y="5158451"/>
            <a:ext cx="68407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DataStore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313953" y="3729098"/>
            <a:ext cx="1080120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Input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55776" y="3717452"/>
            <a:ext cx="1080120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Module1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764323" y="3717452"/>
            <a:ext cx="1080120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Module2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066497" y="3729098"/>
            <a:ext cx="1080120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Output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868144" y="3717452"/>
            <a:ext cx="1080120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Module N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8" idx="2"/>
          </p:cNvCxnSpPr>
          <p:nvPr/>
        </p:nvCxnSpPr>
        <p:spPr>
          <a:xfrm>
            <a:off x="1854013" y="4881226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3275856" y="4881225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915816" y="4892988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4427984" y="4869580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067944" y="4881343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6588224" y="4892987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228184" y="4904750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7606557" y="4869579"/>
            <a:ext cx="0" cy="27722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8107" y="3762719"/>
            <a:ext cx="1187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ローカル</a:t>
            </a:r>
            <a:r>
              <a:rPr lang="en-US" altLang="ja-JP" sz="1600" dirty="0" smtClean="0"/>
              <a:t>/grid</a:t>
            </a:r>
            <a:r>
              <a:rPr lang="ja-JP" altLang="en-US" sz="1600" dirty="0" smtClean="0"/>
              <a:t>の</a:t>
            </a:r>
            <a:endParaRPr lang="ja-JP" altLang="en-US" sz="1600" dirty="0"/>
          </a:p>
          <a:p>
            <a:r>
              <a:rPr lang="en-US" altLang="ja-JP" sz="1600" dirty="0" smtClean="0"/>
              <a:t>MC</a:t>
            </a:r>
            <a:r>
              <a:rPr lang="ja-JP" altLang="en-US" sz="1600" dirty="0" smtClean="0"/>
              <a:t>データ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実験データ</a:t>
            </a:r>
            <a:endParaRPr lang="en-US" altLang="ja-JP" sz="1600" dirty="0"/>
          </a:p>
        </p:txBody>
      </p:sp>
      <p:sp>
        <p:nvSpPr>
          <p:cNvPr id="25" name="右矢印 24"/>
          <p:cNvSpPr/>
          <p:nvPr/>
        </p:nvSpPr>
        <p:spPr>
          <a:xfrm>
            <a:off x="1004935" y="4164594"/>
            <a:ext cx="253497" cy="253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8173771" y="4154032"/>
            <a:ext cx="253497" cy="253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04048" y="45811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・・</a:t>
            </a:r>
            <a:r>
              <a:rPr lang="ja-JP" altLang="en-US" dirty="0" smtClean="0"/>
              <a:t>・・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454428" y="3887789"/>
            <a:ext cx="71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root</a:t>
            </a:r>
            <a:r>
              <a:rPr kumimoji="1" lang="ja-JP" altLang="en-US" sz="1600" dirty="0" smtClean="0"/>
              <a:t>ファイル等</a:t>
            </a: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622628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histAnaModule.h</a:t>
            </a:r>
            <a:r>
              <a:rPr kumimoji="1" lang="ja-JP" altLang="en-US" dirty="0" smtClean="0"/>
              <a:t>の中身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1800" dirty="0" smtClean="0"/>
              <a:t>…</a:t>
            </a:r>
          </a:p>
          <a:p>
            <a:pPr marL="0" indent="0">
              <a:buNone/>
            </a:pPr>
            <a:r>
              <a:rPr lang="en-US" altLang="ja-JP" sz="1800" dirty="0" smtClean="0"/>
              <a:t>#</a:t>
            </a:r>
            <a:r>
              <a:rPr lang="en-US" altLang="ja-JP" sz="1800" dirty="0"/>
              <a:t>include &lt;framework/core/</a:t>
            </a:r>
            <a:r>
              <a:rPr lang="en-US" altLang="ja-JP" sz="1800" dirty="0" err="1"/>
              <a:t>HistoModule.h</a:t>
            </a:r>
            <a:r>
              <a:rPr lang="en-US" altLang="ja-JP" sz="1800" dirty="0"/>
              <a:t>&gt;</a:t>
            </a:r>
          </a:p>
          <a:p>
            <a:pPr marL="0" indent="0">
              <a:buNone/>
            </a:pPr>
            <a:r>
              <a:rPr lang="en-US" altLang="ja-JP" sz="1800" dirty="0"/>
              <a:t>#include &lt;</a:t>
            </a:r>
            <a:r>
              <a:rPr lang="en-US" altLang="ja-JP" sz="1800" dirty="0" err="1"/>
              <a:t>TNtuple.h</a:t>
            </a:r>
            <a:r>
              <a:rPr lang="en-US" altLang="ja-JP" sz="1800" dirty="0"/>
              <a:t>&gt;</a:t>
            </a:r>
          </a:p>
          <a:p>
            <a:pPr marL="0" indent="0">
              <a:buNone/>
            </a:pPr>
            <a:r>
              <a:rPr lang="en-US" altLang="ja-JP" sz="1800" dirty="0"/>
              <a:t>#include &lt;TH1F.h</a:t>
            </a:r>
            <a:r>
              <a:rPr lang="en-US" altLang="ja-JP" sz="1800" dirty="0" smtClean="0"/>
              <a:t>&gt;</a:t>
            </a:r>
          </a:p>
          <a:p>
            <a:pPr marL="0" indent="0">
              <a:buNone/>
            </a:pPr>
            <a:r>
              <a:rPr lang="en-US" altLang="ja-JP" sz="1800" dirty="0" smtClean="0"/>
              <a:t>…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    </a:t>
            </a:r>
            <a:r>
              <a:rPr lang="en-US" altLang="ja-JP" sz="1800" dirty="0"/>
              <a:t>virtual void </a:t>
            </a:r>
            <a:r>
              <a:rPr lang="en-US" altLang="ja-JP" sz="1800" dirty="0" err="1"/>
              <a:t>defineHisto</a:t>
            </a:r>
            <a:r>
              <a:rPr lang="en-US" altLang="ja-JP" sz="1800" dirty="0"/>
              <a:t>();</a:t>
            </a:r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en-US" altLang="ja-JP" sz="1800" dirty="0"/>
              <a:t>  private: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TNtuple</a:t>
            </a:r>
            <a:r>
              <a:rPr lang="en-US" altLang="ja-JP" sz="1800" dirty="0"/>
              <a:t>* </a:t>
            </a:r>
            <a:r>
              <a:rPr lang="en-US" altLang="ja-JP" sz="1800" dirty="0" err="1"/>
              <a:t>m_ntuple</a:t>
            </a:r>
            <a:r>
              <a:rPr lang="en-US" altLang="ja-JP" sz="1800" dirty="0"/>
              <a:t>;</a:t>
            </a:r>
          </a:p>
          <a:p>
            <a:pPr marL="0" indent="0">
              <a:buNone/>
            </a:pPr>
            <a:r>
              <a:rPr lang="en-US" altLang="ja-JP" sz="1800" dirty="0"/>
              <a:t>    TH1F* m_th1f;</a:t>
            </a:r>
          </a:p>
          <a:p>
            <a:pPr marL="0" indent="0">
              <a:buNone/>
            </a:pPr>
            <a:r>
              <a:rPr lang="en-US" altLang="ja-JP" sz="1800" dirty="0" smtClean="0"/>
              <a:t>…</a:t>
            </a:r>
            <a:endParaRPr lang="en-US" altLang="ja-JP" sz="1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41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histAnaModule.cc</a:t>
            </a:r>
            <a:r>
              <a:rPr kumimoji="1" lang="ja-JP" altLang="en-US" dirty="0" smtClean="0"/>
              <a:t>の中身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dirty="0" smtClean="0"/>
              <a:t>…</a:t>
            </a:r>
          </a:p>
          <a:p>
            <a:pPr marL="0" indent="0">
              <a:buNone/>
            </a:pPr>
            <a:r>
              <a:rPr lang="en-US" altLang="ja-JP" sz="1600" dirty="0" smtClean="0"/>
              <a:t>void </a:t>
            </a:r>
            <a:r>
              <a:rPr lang="en-US" altLang="ja-JP" sz="1600" dirty="0" err="1"/>
              <a:t>histAnaModule</a:t>
            </a:r>
            <a:r>
              <a:rPr lang="en-US" altLang="ja-JP" sz="1600" dirty="0"/>
              <a:t>::initialize()</a:t>
            </a:r>
          </a:p>
          <a:p>
            <a:pPr marL="0" indent="0">
              <a:buNone/>
            </a:pPr>
            <a:r>
              <a:rPr lang="en-US" altLang="ja-JP" sz="1600" dirty="0"/>
              <a:t>{</a:t>
            </a:r>
          </a:p>
          <a:p>
            <a:pPr marL="0" indent="0">
              <a:buNone/>
            </a:pPr>
            <a:r>
              <a:rPr lang="en-US" altLang="ja-JP" sz="1600" dirty="0"/>
              <a:t>  REG_HISTOGRAM   // required to register histograms to </a:t>
            </a:r>
            <a:r>
              <a:rPr lang="en-US" altLang="ja-JP" sz="1600" dirty="0" err="1"/>
              <a:t>HistoManager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}</a:t>
            </a:r>
          </a:p>
          <a:p>
            <a:pPr marL="0" indent="0">
              <a:buNone/>
            </a:pPr>
            <a:endParaRPr lang="ja-JP" altLang="en-US" sz="1600" dirty="0"/>
          </a:p>
          <a:p>
            <a:pPr marL="0" indent="0">
              <a:buNone/>
            </a:pPr>
            <a:r>
              <a:rPr lang="en-US" altLang="ja-JP" sz="1600" dirty="0"/>
              <a:t>void </a:t>
            </a:r>
            <a:r>
              <a:rPr lang="en-US" altLang="ja-JP" sz="1600" dirty="0" err="1"/>
              <a:t>histAnaModule</a:t>
            </a:r>
            <a:r>
              <a:rPr lang="en-US" altLang="ja-JP" sz="1600" dirty="0"/>
              <a:t>::</a:t>
            </a:r>
            <a:r>
              <a:rPr lang="en-US" altLang="ja-JP" sz="1600" dirty="0" err="1"/>
              <a:t>defineHisto</a:t>
            </a:r>
            <a:r>
              <a:rPr lang="en-US" altLang="ja-JP" sz="1600" dirty="0"/>
              <a:t>()</a:t>
            </a:r>
          </a:p>
          <a:p>
            <a:pPr marL="0" indent="0">
              <a:buNone/>
            </a:pPr>
            <a:r>
              <a:rPr lang="en-US" altLang="ja-JP" sz="1600" dirty="0"/>
              <a:t>{</a:t>
            </a:r>
          </a:p>
          <a:p>
            <a:pPr marL="0" indent="0">
              <a:buNone/>
            </a:pPr>
            <a:r>
              <a:rPr lang="en-US" altLang="ja-JP" sz="1600" dirty="0"/>
              <a:t>  m_th1f = new TH1F("P", "P", 50, 0, 5);</a:t>
            </a:r>
          </a:p>
          <a:p>
            <a:pPr marL="0" indent="0">
              <a:buNone/>
            </a:pPr>
            <a:r>
              <a:rPr lang="en-US" altLang="ja-JP" sz="1600" dirty="0"/>
              <a:t>  </a:t>
            </a:r>
            <a:r>
              <a:rPr lang="en-US" altLang="ja-JP" sz="1600" dirty="0" err="1"/>
              <a:t>m_ntuple</a:t>
            </a:r>
            <a:r>
              <a:rPr lang="en-US" altLang="ja-JP" sz="1600" dirty="0"/>
              <a:t> = new </a:t>
            </a:r>
            <a:r>
              <a:rPr lang="en-US" altLang="ja-JP" sz="1600" dirty="0" err="1"/>
              <a:t>TNtuple</a:t>
            </a:r>
            <a:r>
              <a:rPr lang="en-US" altLang="ja-JP" sz="1600" dirty="0"/>
              <a:t>("</a:t>
            </a:r>
            <a:r>
              <a:rPr lang="en-US" altLang="ja-JP" sz="1600" dirty="0" err="1"/>
              <a:t>TestTuple</a:t>
            </a:r>
            <a:r>
              <a:rPr lang="en-US" altLang="ja-JP" sz="1600" dirty="0"/>
              <a:t>","MC Particle","</a:t>
            </a:r>
            <a:r>
              <a:rPr lang="en-US" altLang="ja-JP" sz="1600" dirty="0" err="1"/>
              <a:t>pdg:px:py:pz:e</a:t>
            </a:r>
            <a:r>
              <a:rPr lang="en-US" altLang="ja-JP" sz="1600" dirty="0"/>
              <a:t>" );</a:t>
            </a:r>
          </a:p>
          <a:p>
            <a:pPr marL="0" indent="0">
              <a:buNone/>
            </a:pPr>
            <a:r>
              <a:rPr lang="en-US" altLang="ja-JP" sz="1600" dirty="0" smtClean="0"/>
              <a:t>}</a:t>
            </a:r>
          </a:p>
          <a:p>
            <a:pPr marL="0" indent="0">
              <a:buNone/>
            </a:pPr>
            <a:r>
              <a:rPr lang="en-US" altLang="ja-JP" sz="1600" dirty="0" smtClean="0"/>
              <a:t>….</a:t>
            </a:r>
            <a:endParaRPr lang="en-US" altLang="ja-JP" sz="16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315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event()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ja-JP" dirty="0"/>
              <a:t>void </a:t>
            </a:r>
            <a:r>
              <a:rPr lang="en-US" altLang="ja-JP" dirty="0" err="1"/>
              <a:t>histAnaModule</a:t>
            </a:r>
            <a:r>
              <a:rPr lang="en-US" altLang="ja-JP" dirty="0"/>
              <a:t>::event()</a:t>
            </a:r>
          </a:p>
          <a:p>
            <a:pPr marL="0" indent="0">
              <a:buNone/>
            </a:pPr>
            <a:r>
              <a:rPr lang="en-US" altLang="ja-JP" dirty="0"/>
              <a:t>{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StoreArray</a:t>
            </a:r>
            <a:r>
              <a:rPr lang="en-US" altLang="ja-JP" dirty="0"/>
              <a:t>&lt;</a:t>
            </a:r>
            <a:r>
              <a:rPr lang="en-US" altLang="ja-JP" dirty="0" err="1"/>
              <a:t>MCParticle</a:t>
            </a:r>
            <a:r>
              <a:rPr lang="en-US" altLang="ja-JP" dirty="0"/>
              <a:t>&gt; </a:t>
            </a:r>
            <a:r>
              <a:rPr lang="en-US" altLang="ja-JP" dirty="0" err="1"/>
              <a:t>MCParticles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  //Loop over the primary particles (no mother particle exists)</a:t>
            </a:r>
          </a:p>
          <a:p>
            <a:pPr marL="0" indent="0">
              <a:buNone/>
            </a:pPr>
            <a:r>
              <a:rPr lang="en-US" altLang="ja-JP" dirty="0"/>
              <a:t>  for (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 = 0; </a:t>
            </a:r>
            <a:r>
              <a:rPr lang="en-US" altLang="ja-JP" dirty="0" err="1"/>
              <a:t>i</a:t>
            </a:r>
            <a:r>
              <a:rPr lang="en-US" altLang="ja-JP" dirty="0"/>
              <a:t> &lt; </a:t>
            </a:r>
            <a:r>
              <a:rPr lang="en-US" altLang="ja-JP" dirty="0" err="1"/>
              <a:t>MCParticles.getEntries</a:t>
            </a:r>
            <a:r>
              <a:rPr lang="en-US" altLang="ja-JP" dirty="0"/>
              <a:t>(); </a:t>
            </a:r>
            <a:r>
              <a:rPr lang="en-US" altLang="ja-JP" dirty="0" err="1"/>
              <a:t>i</a:t>
            </a:r>
            <a:r>
              <a:rPr lang="en-US" altLang="ja-JP" dirty="0"/>
              <a:t>++) {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const</a:t>
            </a:r>
            <a:r>
              <a:rPr lang="en-US" altLang="ja-JP" dirty="0"/>
              <a:t> </a:t>
            </a:r>
            <a:r>
              <a:rPr lang="en-US" altLang="ja-JP" dirty="0" err="1"/>
              <a:t>MCParticle</a:t>
            </a:r>
            <a:r>
              <a:rPr lang="en-US" altLang="ja-JP" dirty="0"/>
              <a:t>&amp; mc = *</a:t>
            </a:r>
            <a:r>
              <a:rPr lang="en-US" altLang="ja-JP" dirty="0" err="1"/>
              <a:t>MCParticles</a:t>
            </a:r>
            <a:r>
              <a:rPr lang="en-US" altLang="ja-JP" dirty="0"/>
              <a:t>[</a:t>
            </a:r>
            <a:r>
              <a:rPr lang="en-US" altLang="ja-JP" dirty="0" err="1"/>
              <a:t>i</a:t>
            </a:r>
            <a:r>
              <a:rPr lang="en-US" altLang="ja-JP" dirty="0"/>
              <a:t>];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en-US" altLang="ja-JP" dirty="0" err="1" smtClean="0"/>
              <a:t>TLorentzVector</a:t>
            </a:r>
            <a:r>
              <a:rPr lang="en-US" altLang="ja-JP" dirty="0" smtClean="0"/>
              <a:t> </a:t>
            </a:r>
            <a:r>
              <a:rPr lang="en-US" altLang="ja-JP" dirty="0"/>
              <a:t>p4 = mc.get4Vector</a:t>
            </a:r>
            <a:r>
              <a:rPr lang="en-US" altLang="ja-JP" dirty="0" smtClean="0"/>
              <a:t>();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    </a:t>
            </a:r>
            <a:r>
              <a:rPr lang="en-US" altLang="ja-JP" dirty="0">
                <a:solidFill>
                  <a:srgbClr val="FF0000"/>
                </a:solidFill>
              </a:rPr>
              <a:t>float </a:t>
            </a:r>
            <a:r>
              <a:rPr lang="en-US" altLang="ja-JP" dirty="0" err="1">
                <a:solidFill>
                  <a:srgbClr val="FF0000"/>
                </a:solidFill>
              </a:rPr>
              <a:t>val</a:t>
            </a:r>
            <a:r>
              <a:rPr lang="en-US" altLang="ja-JP" dirty="0">
                <a:solidFill>
                  <a:srgbClr val="FF0000"/>
                </a:solidFill>
              </a:rPr>
              <a:t>[5];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en-US" altLang="ja-JP" dirty="0" err="1">
                <a:solidFill>
                  <a:srgbClr val="FF0000"/>
                </a:solidFill>
              </a:rPr>
              <a:t>val</a:t>
            </a:r>
            <a:r>
              <a:rPr lang="en-US" altLang="ja-JP" dirty="0">
                <a:solidFill>
                  <a:srgbClr val="FF0000"/>
                </a:solidFill>
              </a:rPr>
              <a:t>[0]=</a:t>
            </a:r>
            <a:r>
              <a:rPr lang="en-US" altLang="ja-JP" dirty="0" err="1">
                <a:solidFill>
                  <a:srgbClr val="FF0000"/>
                </a:solidFill>
              </a:rPr>
              <a:t>mc.getPDG</a:t>
            </a:r>
            <a:r>
              <a:rPr lang="en-US" altLang="ja-JP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en-US" altLang="ja-JP" dirty="0" err="1">
                <a:solidFill>
                  <a:srgbClr val="FF0000"/>
                </a:solidFill>
              </a:rPr>
              <a:t>val</a:t>
            </a:r>
            <a:r>
              <a:rPr lang="en-US" altLang="ja-JP" dirty="0">
                <a:solidFill>
                  <a:srgbClr val="FF0000"/>
                </a:solidFill>
              </a:rPr>
              <a:t>[1]=p4.Px();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en-US" altLang="ja-JP" dirty="0" err="1">
                <a:solidFill>
                  <a:srgbClr val="FF0000"/>
                </a:solidFill>
              </a:rPr>
              <a:t>val</a:t>
            </a:r>
            <a:r>
              <a:rPr lang="en-US" altLang="ja-JP" dirty="0">
                <a:solidFill>
                  <a:srgbClr val="FF0000"/>
                </a:solidFill>
              </a:rPr>
              <a:t>[2]=p4.Py();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en-US" altLang="ja-JP" dirty="0" err="1">
                <a:solidFill>
                  <a:srgbClr val="FF0000"/>
                </a:solidFill>
              </a:rPr>
              <a:t>val</a:t>
            </a:r>
            <a:r>
              <a:rPr lang="en-US" altLang="ja-JP" dirty="0">
                <a:solidFill>
                  <a:srgbClr val="FF0000"/>
                </a:solidFill>
              </a:rPr>
              <a:t>[3]=p4.Pz();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en-US" altLang="ja-JP" dirty="0" err="1">
                <a:solidFill>
                  <a:srgbClr val="FF0000"/>
                </a:solidFill>
              </a:rPr>
              <a:t>val</a:t>
            </a:r>
            <a:r>
              <a:rPr lang="en-US" altLang="ja-JP" dirty="0">
                <a:solidFill>
                  <a:srgbClr val="FF0000"/>
                </a:solidFill>
              </a:rPr>
              <a:t>[4]=p4.E();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en-US" altLang="ja-JP" dirty="0" err="1">
                <a:solidFill>
                  <a:srgbClr val="FF0000"/>
                </a:solidFill>
              </a:rPr>
              <a:t>m_ntuple</a:t>
            </a:r>
            <a:r>
              <a:rPr lang="en-US" altLang="ja-JP" dirty="0">
                <a:solidFill>
                  <a:srgbClr val="FF0000"/>
                </a:solidFill>
              </a:rPr>
              <a:t>-&gt;Fill(</a:t>
            </a:r>
            <a:r>
              <a:rPr lang="en-US" altLang="ja-JP" dirty="0" err="1">
                <a:solidFill>
                  <a:srgbClr val="FF0000"/>
                </a:solidFill>
              </a:rPr>
              <a:t>val</a:t>
            </a:r>
            <a:r>
              <a:rPr lang="en-US" altLang="ja-JP" dirty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70C0"/>
                </a:solidFill>
              </a:rPr>
              <a:t>    m_th1f-&gt;Fill(p4.Vect().Mag());</a:t>
            </a:r>
          </a:p>
          <a:p>
            <a:pPr marL="0" indent="0">
              <a:buNone/>
            </a:pPr>
            <a:r>
              <a:rPr lang="ja-JP" altLang="en-US" dirty="0"/>
              <a:t>  </a:t>
            </a:r>
            <a:r>
              <a:rPr lang="en-US" altLang="ja-JP" dirty="0"/>
              <a:t>}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13336" y="355365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Ntuple</a:t>
            </a:r>
            <a:r>
              <a:rPr kumimoji="1" lang="ja-JP" altLang="en-US" dirty="0" smtClean="0"/>
              <a:t>に詰めるときは</a:t>
            </a:r>
            <a:endParaRPr kumimoji="1" lang="en-US" altLang="ja-JP" dirty="0" smtClean="0"/>
          </a:p>
          <a:p>
            <a:pPr marL="342900" indent="-342900">
              <a:buAutoNum type="arabicPeriod"/>
            </a:pPr>
            <a:r>
              <a:rPr lang="en-US" altLang="ja-JP" dirty="0" err="1" smtClean="0"/>
              <a:t>Ntuple</a:t>
            </a:r>
            <a:r>
              <a:rPr lang="ja-JP" altLang="en-US" dirty="0" smtClean="0"/>
              <a:t>の変数の数の長さの </a:t>
            </a:r>
            <a:r>
              <a:rPr lang="en-US" altLang="ja-JP" dirty="0" smtClean="0"/>
              <a:t>float </a:t>
            </a:r>
            <a:r>
              <a:rPr lang="ja-JP" altLang="en-US" dirty="0" smtClean="0"/>
              <a:t>配列を用意</a:t>
            </a:r>
            <a:endParaRPr lang="en-US" altLang="ja-JP" dirty="0" smtClean="0"/>
          </a:p>
          <a:p>
            <a:pPr marL="342900" indent="-342900">
              <a:buAutoNum type="arabicPeriod"/>
            </a:pPr>
            <a:r>
              <a:rPr kumimoji="1" lang="ja-JP" altLang="en-US" dirty="0" smtClean="0"/>
              <a:t>配列に数字入れたら</a:t>
            </a:r>
            <a:r>
              <a:rPr kumimoji="1" lang="en-US" altLang="ja-JP" dirty="0" smtClean="0"/>
              <a:t>Fill()</a:t>
            </a:r>
            <a:r>
              <a:rPr kumimoji="1" lang="ja-JP" altLang="en-US" dirty="0" smtClean="0"/>
              <a:t>関数に渡す</a:t>
            </a:r>
            <a:endParaRPr kumimoji="1" lang="en-US" altLang="ja-JP" dirty="0" smtClean="0"/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66148" y="46113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Histogram</a:t>
            </a:r>
            <a:r>
              <a:rPr lang="ja-JP" altLang="en-US" dirty="0" smtClean="0"/>
              <a:t>は、変数の値を</a:t>
            </a:r>
            <a:r>
              <a:rPr lang="en-US" altLang="ja-JP" dirty="0" smtClean="0"/>
              <a:t>Fill()</a:t>
            </a:r>
            <a:r>
              <a:rPr lang="ja-JP" altLang="en-US" dirty="0" smtClean="0"/>
              <a:t>に渡す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3836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histAna</a:t>
            </a:r>
            <a:r>
              <a:rPr kumimoji="1" lang="ja-JP" altLang="en-US" dirty="0" smtClean="0"/>
              <a:t>のテスト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8558" y="1346703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evtgentest.py</a:t>
            </a:r>
            <a:r>
              <a:rPr kumimoji="1" lang="ja-JP" altLang="en-US" dirty="0" smtClean="0"/>
              <a:t>の書き換え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…</a:t>
            </a:r>
          </a:p>
          <a:p>
            <a:pPr marL="0" indent="0">
              <a:buNone/>
            </a:pPr>
            <a:r>
              <a:rPr lang="en-US" altLang="ja-JP" dirty="0"/>
              <a:t># histogram manager module</a:t>
            </a:r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histo</a:t>
            </a:r>
            <a:r>
              <a:rPr lang="en-US" altLang="ja-JP" dirty="0">
                <a:solidFill>
                  <a:srgbClr val="FF0000"/>
                </a:solidFill>
              </a:rPr>
              <a:t> = </a:t>
            </a:r>
            <a:r>
              <a:rPr lang="en-US" altLang="ja-JP" dirty="0" err="1">
                <a:solidFill>
                  <a:srgbClr val="FF0000"/>
                </a:solidFill>
              </a:rPr>
              <a:t>fw.register_module</a:t>
            </a:r>
            <a:r>
              <a:rPr lang="en-US" altLang="ja-JP" dirty="0">
                <a:solidFill>
                  <a:srgbClr val="FF0000"/>
                </a:solidFill>
              </a:rPr>
              <a:t>("</a:t>
            </a:r>
            <a:r>
              <a:rPr lang="en-US" altLang="ja-JP" dirty="0" err="1">
                <a:solidFill>
                  <a:srgbClr val="FF0000"/>
                </a:solidFill>
              </a:rPr>
              <a:t>HistoManager</a:t>
            </a:r>
            <a:r>
              <a:rPr lang="en-US" altLang="ja-JP" dirty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histo.param</a:t>
            </a:r>
            <a:r>
              <a:rPr lang="en-US" altLang="ja-JP" dirty="0">
                <a:solidFill>
                  <a:srgbClr val="FF0000"/>
                </a:solidFill>
              </a:rPr>
              <a:t>("</a:t>
            </a:r>
            <a:r>
              <a:rPr lang="en-US" altLang="ja-JP" dirty="0" err="1">
                <a:solidFill>
                  <a:srgbClr val="FF0000"/>
                </a:solidFill>
              </a:rPr>
              <a:t>histoFileName</a:t>
            </a:r>
            <a:r>
              <a:rPr lang="en-US" altLang="ja-JP" dirty="0">
                <a:solidFill>
                  <a:srgbClr val="FF0000"/>
                </a:solidFill>
              </a:rPr>
              <a:t>", "</a:t>
            </a:r>
            <a:r>
              <a:rPr lang="en-US" altLang="ja-JP" dirty="0" err="1">
                <a:solidFill>
                  <a:srgbClr val="FF0000"/>
                </a:solidFill>
              </a:rPr>
              <a:t>histo.root</a:t>
            </a:r>
            <a:r>
              <a:rPr lang="en-US" altLang="ja-JP" dirty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main.add_module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en-US" altLang="ja-JP" dirty="0" err="1">
                <a:solidFill>
                  <a:srgbClr val="FF0000"/>
                </a:solidFill>
              </a:rPr>
              <a:t>histo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…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# </a:t>
            </a:r>
            <a:r>
              <a:rPr lang="en-US" altLang="ja-JP" dirty="0" err="1"/>
              <a:t>histAna</a:t>
            </a:r>
            <a:r>
              <a:rPr lang="en-US" altLang="ja-JP" dirty="0"/>
              <a:t> test module</a:t>
            </a:r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histAna</a:t>
            </a:r>
            <a:r>
              <a:rPr lang="en-US" altLang="ja-JP" dirty="0">
                <a:solidFill>
                  <a:srgbClr val="FF0000"/>
                </a:solidFill>
              </a:rPr>
              <a:t> = </a:t>
            </a:r>
            <a:r>
              <a:rPr lang="en-US" altLang="ja-JP" dirty="0" err="1">
                <a:solidFill>
                  <a:srgbClr val="FF0000"/>
                </a:solidFill>
              </a:rPr>
              <a:t>fw.register_module</a:t>
            </a:r>
            <a:r>
              <a:rPr lang="en-US" altLang="ja-JP" dirty="0">
                <a:solidFill>
                  <a:srgbClr val="FF0000"/>
                </a:solidFill>
              </a:rPr>
              <a:t>('</a:t>
            </a:r>
            <a:r>
              <a:rPr lang="en-US" altLang="ja-JP" dirty="0" err="1">
                <a:solidFill>
                  <a:srgbClr val="FF0000"/>
                </a:solidFill>
              </a:rPr>
              <a:t>histAna</a:t>
            </a:r>
            <a:r>
              <a:rPr lang="en-US" altLang="ja-JP" dirty="0">
                <a:solidFill>
                  <a:srgbClr val="FF0000"/>
                </a:solidFill>
              </a:rPr>
              <a:t>')</a:t>
            </a:r>
          </a:p>
          <a:p>
            <a:pPr marL="0" indent="0">
              <a:buNone/>
            </a:pPr>
            <a:r>
              <a:rPr lang="en-US" altLang="ja-JP" dirty="0"/>
              <a:t>#</a:t>
            </a:r>
            <a:r>
              <a:rPr lang="en-US" altLang="ja-JP" dirty="0" err="1"/>
              <a:t>histAna.param</a:t>
            </a:r>
            <a:r>
              <a:rPr lang="en-US" altLang="ja-JP" dirty="0"/>
              <a:t>("PDG",511); # B0</a:t>
            </a:r>
          </a:p>
          <a:p>
            <a:pPr marL="0" indent="0">
              <a:buNone/>
            </a:pPr>
            <a:r>
              <a:rPr lang="en-US" altLang="ja-JP" dirty="0"/>
              <a:t>#</a:t>
            </a:r>
            <a:r>
              <a:rPr lang="en-US" altLang="ja-JP" dirty="0" err="1"/>
              <a:t>histAna.param</a:t>
            </a:r>
            <a:r>
              <a:rPr lang="en-US" altLang="ja-JP" dirty="0"/>
              <a:t>("PDG",11);  # e-</a:t>
            </a:r>
          </a:p>
          <a:p>
            <a:pPr marL="0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main.add_module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en-US" altLang="ja-JP" dirty="0" err="1">
                <a:solidFill>
                  <a:srgbClr val="FF0000"/>
                </a:solidFill>
              </a:rPr>
              <a:t>histAna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…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92818" y="1977268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HistoManager</a:t>
            </a:r>
            <a:r>
              <a:rPr kumimoji="1" lang="ja-JP" altLang="en-US" dirty="0" smtClean="0"/>
              <a:t>のコメントアウト外す</a:t>
            </a:r>
            <a:endParaRPr kumimoji="1" lang="en-US" altLang="ja-JP" dirty="0" smtClean="0"/>
          </a:p>
          <a:p>
            <a:r>
              <a:rPr lang="en-US" altLang="ja-JP" dirty="0" smtClean="0"/>
              <a:t>Input</a:t>
            </a:r>
            <a:r>
              <a:rPr lang="ja-JP" altLang="en-US" dirty="0" smtClean="0"/>
              <a:t>モジュールの直後</a:t>
            </a:r>
            <a:endParaRPr lang="en-US" altLang="ja-JP" dirty="0" smtClean="0"/>
          </a:p>
          <a:p>
            <a:r>
              <a:rPr lang="ja-JP" altLang="en-US" dirty="0" smtClean="0"/>
              <a:t>に入れる</a:t>
            </a:r>
            <a:endParaRPr lang="en-US" altLang="ja-JP" dirty="0" smtClean="0"/>
          </a:p>
          <a:p>
            <a:r>
              <a:rPr lang="ja-JP" altLang="en-US" dirty="0"/>
              <a:t>今</a:t>
            </a:r>
            <a:r>
              <a:rPr lang="ja-JP" altLang="en-US" dirty="0" smtClean="0"/>
              <a:t>の場合</a:t>
            </a:r>
            <a:r>
              <a:rPr lang="en-US" altLang="ja-JP" dirty="0" err="1" smtClean="0"/>
              <a:t>EvtGenInput</a:t>
            </a:r>
            <a:r>
              <a:rPr lang="ja-JP" altLang="en-US" dirty="0" smtClean="0"/>
              <a:t>の直後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2073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実行 </a:t>
            </a:r>
            <a:r>
              <a:rPr lang="en-US" altLang="ja-JP" dirty="0" smtClean="0"/>
              <a:t>basf2 evtgentest.py</a:t>
            </a:r>
          </a:p>
          <a:p>
            <a:pPr marL="0" indent="0">
              <a:buNone/>
            </a:pPr>
            <a:r>
              <a:rPr kumimoji="1" lang="en-US" altLang="ja-JP" dirty="0" err="1" smtClean="0"/>
              <a:t>histo.root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が出来る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cw07[b2jam_201706</a:t>
            </a:r>
            <a:r>
              <a:rPr lang="en-US" altLang="ja-JP" dirty="0"/>
              <a:t>] root</a:t>
            </a:r>
          </a:p>
          <a:p>
            <a:pPr marL="0" indent="0">
              <a:buNone/>
            </a:pPr>
            <a:r>
              <a:rPr lang="en-US" altLang="ja-JP" dirty="0"/>
              <a:t>root [0] </a:t>
            </a:r>
            <a:r>
              <a:rPr lang="en-US" altLang="ja-JP" dirty="0" err="1"/>
              <a:t>TFile</a:t>
            </a:r>
            <a:r>
              <a:rPr lang="en-US" altLang="ja-JP" dirty="0"/>
              <a:t> </a:t>
            </a:r>
            <a:r>
              <a:rPr lang="en-US" altLang="ja-JP" dirty="0" err="1"/>
              <a:t>hf</a:t>
            </a:r>
            <a:r>
              <a:rPr lang="en-US" altLang="ja-JP" dirty="0"/>
              <a:t>("</a:t>
            </a:r>
            <a:r>
              <a:rPr lang="en-US" altLang="ja-JP" dirty="0" err="1"/>
              <a:t>histo.root</a:t>
            </a:r>
            <a:r>
              <a:rPr lang="en-US" altLang="ja-JP" dirty="0"/>
              <a:t>")</a:t>
            </a:r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en-US" altLang="ja-JP" dirty="0" err="1"/>
              <a:t>TFile</a:t>
            </a:r>
            <a:r>
              <a:rPr lang="en-US" altLang="ja-JP" dirty="0"/>
              <a:t> &amp;) Name: </a:t>
            </a:r>
            <a:r>
              <a:rPr lang="en-US" altLang="ja-JP" dirty="0" err="1"/>
              <a:t>histo.root</a:t>
            </a:r>
            <a:r>
              <a:rPr lang="en-US" altLang="ja-JP" dirty="0"/>
              <a:t> Title:</a:t>
            </a:r>
          </a:p>
          <a:p>
            <a:pPr marL="0" indent="0">
              <a:buNone/>
            </a:pPr>
            <a:r>
              <a:rPr lang="en-US" altLang="ja-JP" dirty="0"/>
              <a:t>root [1] hf.ls()</a:t>
            </a:r>
          </a:p>
          <a:p>
            <a:pPr marL="0" indent="0">
              <a:buNone/>
            </a:pPr>
            <a:r>
              <a:rPr lang="en-US" altLang="ja-JP" dirty="0" err="1"/>
              <a:t>TFile</a:t>
            </a:r>
            <a:r>
              <a:rPr lang="en-US" altLang="ja-JP" dirty="0"/>
              <a:t>**         </a:t>
            </a:r>
            <a:r>
              <a:rPr lang="en-US" altLang="ja-JP" dirty="0" err="1"/>
              <a:t>histo.root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err="1"/>
              <a:t>TFile</a:t>
            </a:r>
            <a:r>
              <a:rPr lang="en-US" altLang="ja-JP" dirty="0"/>
              <a:t>*         </a:t>
            </a:r>
            <a:r>
              <a:rPr lang="en-US" altLang="ja-JP" dirty="0" err="1"/>
              <a:t>histo.root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KEY: TH1F     P;1     P</a:t>
            </a:r>
          </a:p>
          <a:p>
            <a:pPr marL="0" indent="0">
              <a:buNone/>
            </a:pPr>
            <a:r>
              <a:rPr lang="en-US" altLang="ja-JP" dirty="0"/>
              <a:t>  KEY: </a:t>
            </a:r>
            <a:r>
              <a:rPr lang="en-US" altLang="ja-JP" dirty="0" err="1"/>
              <a:t>TNtuple</a:t>
            </a:r>
            <a:r>
              <a:rPr lang="en-US" altLang="ja-JP" dirty="0"/>
              <a:t>  TestTuple;1     MC </a:t>
            </a:r>
            <a:r>
              <a:rPr lang="en-US" altLang="ja-JP" dirty="0" smtClean="0"/>
              <a:t>Particle</a:t>
            </a:r>
          </a:p>
          <a:p>
            <a:pPr marL="0" indent="0">
              <a:buNone/>
            </a:pPr>
            <a:r>
              <a:rPr lang="en-US" altLang="ja-JP" dirty="0" smtClean="0"/>
              <a:t>root </a:t>
            </a:r>
            <a:r>
              <a:rPr lang="en-US" altLang="ja-JP" dirty="0"/>
              <a:t>[2] P-&gt;Draw()</a:t>
            </a:r>
          </a:p>
          <a:p>
            <a:pPr marL="0" indent="0">
              <a:buNone/>
            </a:pPr>
            <a:r>
              <a:rPr lang="en-US" altLang="ja-JP" dirty="0"/>
              <a:t>Info in &lt;</a:t>
            </a:r>
            <a:r>
              <a:rPr lang="en-US" altLang="ja-JP" dirty="0" err="1"/>
              <a:t>TCanvas</a:t>
            </a:r>
            <a:r>
              <a:rPr lang="en-US" altLang="ja-JP" dirty="0"/>
              <a:t>::</a:t>
            </a:r>
            <a:r>
              <a:rPr lang="en-US" altLang="ja-JP" dirty="0" err="1"/>
              <a:t>MakeDefCanvas</a:t>
            </a:r>
            <a:r>
              <a:rPr lang="en-US" altLang="ja-JP" dirty="0"/>
              <a:t>&gt;:  created default </a:t>
            </a:r>
            <a:r>
              <a:rPr lang="en-US" altLang="ja-JP" dirty="0" err="1"/>
              <a:t>TCanvas</a:t>
            </a:r>
            <a:r>
              <a:rPr lang="en-US" altLang="ja-JP" dirty="0"/>
              <a:t> with name </a:t>
            </a:r>
            <a:r>
              <a:rPr lang="en-US" altLang="ja-JP" dirty="0" smtClean="0"/>
              <a:t>c1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-&gt; </a:t>
            </a:r>
            <a:r>
              <a:rPr lang="ja-JP" altLang="en-US" dirty="0" smtClean="0"/>
              <a:t>ヒストグラムが表示される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TestTuple</a:t>
            </a:r>
            <a:r>
              <a:rPr lang="ja-JP" altLang="en-US" dirty="0" smtClean="0"/>
              <a:t>の中身も</a:t>
            </a:r>
            <a:r>
              <a:rPr lang="en-US" altLang="ja-JP" dirty="0" smtClean="0"/>
              <a:t>Print()</a:t>
            </a:r>
            <a:r>
              <a:rPr lang="ja-JP" altLang="en-US" dirty="0" smtClean="0"/>
              <a:t>や</a:t>
            </a:r>
            <a:r>
              <a:rPr lang="en-US" altLang="ja-JP" smtClean="0"/>
              <a:t>Draw()</a:t>
            </a:r>
            <a:r>
              <a:rPr lang="ja-JP" altLang="en-US" smtClean="0"/>
              <a:t>して</a:t>
            </a:r>
            <a:r>
              <a:rPr lang="ja-JP" altLang="en-US" dirty="0" smtClean="0"/>
              <a:t>みて下さい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865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モジュールパラメータ設定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400" dirty="0" err="1" smtClean="0"/>
              <a:t>histo.param</a:t>
            </a:r>
            <a:r>
              <a:rPr lang="en-US" altLang="ja-JP" sz="2400" dirty="0"/>
              <a:t>("</a:t>
            </a:r>
            <a:r>
              <a:rPr lang="en-US" altLang="ja-JP" sz="2400" dirty="0" err="1"/>
              <a:t>histoFileName</a:t>
            </a:r>
            <a:r>
              <a:rPr lang="en-US" altLang="ja-JP" sz="2400" dirty="0"/>
              <a:t>", "</a:t>
            </a:r>
            <a:r>
              <a:rPr lang="en-US" altLang="ja-JP" sz="2400" dirty="0" err="1"/>
              <a:t>histo.root</a:t>
            </a:r>
            <a:r>
              <a:rPr lang="en-US" altLang="ja-JP" sz="2400" dirty="0" smtClean="0"/>
              <a:t>");</a:t>
            </a:r>
          </a:p>
          <a:p>
            <a:pPr marL="0" indent="0">
              <a:buNone/>
            </a:pPr>
            <a:r>
              <a:rPr kumimoji="1" lang="ja-JP" altLang="en-US" sz="2400" dirty="0" err="1" smtClean="0"/>
              <a:t>の</a:t>
            </a:r>
            <a:r>
              <a:rPr lang="ja-JP" altLang="en-US" sz="2400" dirty="0" err="1" smtClean="0"/>
              <a:t>ように</a:t>
            </a:r>
            <a:r>
              <a:rPr lang="en-US" altLang="ja-JP" sz="2400" dirty="0" smtClean="0"/>
              <a:t>steering file</a:t>
            </a:r>
            <a:r>
              <a:rPr lang="ja-JP" altLang="en-US" sz="2400" dirty="0" smtClean="0"/>
              <a:t>で指定するモジュールパラメータ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sz="2400" dirty="0"/>
              <a:t>s</a:t>
            </a:r>
            <a:r>
              <a:rPr lang="en-US" altLang="ja-JP" sz="2400" dirty="0" smtClean="0"/>
              <a:t>tring, double,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, bool, </a:t>
            </a:r>
            <a:r>
              <a:rPr lang="en-US" altLang="ja-JP" sz="2400" dirty="0" err="1" smtClean="0"/>
              <a:t>std</a:t>
            </a:r>
            <a:r>
              <a:rPr lang="en-US" altLang="ja-JP" sz="2400" dirty="0" smtClean="0"/>
              <a:t>::vector&lt;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&gt;</a:t>
            </a:r>
            <a:r>
              <a:rPr lang="ja-JP" altLang="en-US" sz="2400" dirty="0" smtClean="0"/>
              <a:t>等利用可能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4728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kumimoji="1" lang="ja-JP" altLang="en-US" sz="1800" dirty="0" smtClean="0"/>
              <a:t>パラメータを入れる変数をクラスメンバにする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	private:</a:t>
            </a:r>
          </a:p>
          <a:p>
            <a:pPr marL="0" indent="0">
              <a:buNone/>
            </a:pPr>
            <a:r>
              <a:rPr lang="en-US" altLang="ja-JP" sz="1800" dirty="0"/>
              <a:t>	</a:t>
            </a:r>
            <a:r>
              <a:rPr lang="en-US" altLang="ja-JP" sz="1800" dirty="0" smtClean="0"/>
              <a:t>	double </a:t>
            </a:r>
            <a:r>
              <a:rPr lang="en-US" altLang="ja-JP" sz="1800" dirty="0" err="1" smtClean="0"/>
              <a:t>m_EnergyCut</a:t>
            </a:r>
            <a:r>
              <a:rPr lang="en-US" altLang="ja-JP" sz="1800" dirty="0" smtClean="0"/>
              <a:t>;</a:t>
            </a:r>
            <a:endParaRPr lang="en-US" altLang="ja-JP" sz="1800" dirty="0"/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2. </a:t>
            </a:r>
            <a:r>
              <a:rPr kumimoji="1" lang="en-US" altLang="ja-JP" sz="1800" dirty="0" smtClean="0"/>
              <a:t>constructor</a:t>
            </a:r>
            <a:r>
              <a:rPr kumimoji="1" lang="ja-JP" altLang="en-US" sz="1800" dirty="0" smtClean="0"/>
              <a:t>で</a:t>
            </a:r>
            <a:r>
              <a:rPr kumimoji="1" lang="en-US" altLang="ja-JP" sz="1800" dirty="0" err="1" smtClean="0"/>
              <a:t>addParam</a:t>
            </a:r>
            <a:r>
              <a:rPr lang="ja-JP" altLang="en-US" sz="1800" dirty="0" smtClean="0"/>
              <a:t>関数を使って登録</a:t>
            </a:r>
            <a:endParaRPr lang="en-US" altLang="ja-JP" sz="1800" dirty="0" smtClean="0"/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err="1" smtClean="0"/>
              <a:t>userAnaModule</a:t>
            </a:r>
            <a:r>
              <a:rPr kumimoji="1" lang="en-US" altLang="ja-JP" sz="1800" dirty="0" smtClean="0"/>
              <a:t>::</a:t>
            </a:r>
            <a:r>
              <a:rPr kumimoji="1" lang="en-US" altLang="ja-JP" sz="1800" dirty="0" err="1" smtClean="0"/>
              <a:t>userAnaModule</a:t>
            </a:r>
            <a:r>
              <a:rPr kumimoji="1" lang="en-US" altLang="ja-JP" sz="1800" dirty="0" smtClean="0"/>
              <a:t>() : Module() </a:t>
            </a:r>
          </a:p>
          <a:p>
            <a:pPr marL="0" indent="0">
              <a:buNone/>
            </a:pPr>
            <a:r>
              <a:rPr lang="en-US" altLang="ja-JP" sz="1800" dirty="0" smtClean="0"/>
              <a:t>{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…</a:t>
            </a:r>
          </a:p>
          <a:p>
            <a:pPr marL="0" indent="0">
              <a:buNone/>
            </a:pPr>
            <a:r>
              <a:rPr lang="en-US" altLang="ja-JP" sz="1800" dirty="0" smtClean="0"/>
              <a:t> // </a:t>
            </a:r>
            <a:r>
              <a:rPr lang="en-US" altLang="ja-JP" sz="1800" dirty="0"/>
              <a:t>Parameter </a:t>
            </a:r>
            <a:r>
              <a:rPr lang="en-US" altLang="ja-JP" sz="1800" dirty="0" smtClean="0"/>
              <a:t>definitions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// </a:t>
            </a:r>
            <a:r>
              <a:rPr kumimoji="1" lang="ja-JP" altLang="en-US" sz="1800" dirty="0" smtClean="0"/>
              <a:t>パラメータ名、変数、説明、デフォルト値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 </a:t>
            </a:r>
            <a:r>
              <a:rPr kumimoji="1" lang="en-US" altLang="ja-JP" sz="1800" dirty="0" err="1" smtClean="0"/>
              <a:t>addParam</a:t>
            </a:r>
            <a:r>
              <a:rPr kumimoji="1" lang="en-US" altLang="ja-JP" sz="1800" dirty="0" smtClean="0"/>
              <a:t>(“</a:t>
            </a:r>
            <a:r>
              <a:rPr kumimoji="1" lang="en-US" altLang="ja-JP" sz="1800" dirty="0" err="1" smtClean="0"/>
              <a:t>EnergyCut</a:t>
            </a:r>
            <a:r>
              <a:rPr kumimoji="1" lang="en-US" altLang="ja-JP" sz="1800" dirty="0" smtClean="0"/>
              <a:t>”, </a:t>
            </a:r>
            <a:r>
              <a:rPr kumimoji="1" lang="en-US" altLang="ja-JP" sz="1800" dirty="0" err="1" smtClean="0"/>
              <a:t>m_EnergyCut</a:t>
            </a:r>
            <a:r>
              <a:rPr kumimoji="1" lang="en-US" altLang="ja-JP" sz="1800" dirty="0" smtClean="0"/>
              <a:t>, “Energy Cut Value”, 0.5);</a:t>
            </a:r>
          </a:p>
          <a:p>
            <a:pPr marL="0" indent="0">
              <a:buNone/>
            </a:pP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endParaRPr kumimoji="1" lang="en-US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3. Steering file</a:t>
            </a:r>
            <a:r>
              <a:rPr lang="ja-JP" altLang="en-US" sz="1800" dirty="0" smtClean="0"/>
              <a:t>でアクセス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err="1" smtClean="0"/>
              <a:t>userAna.param</a:t>
            </a:r>
            <a:r>
              <a:rPr kumimoji="1" lang="en-US" altLang="ja-JP" sz="1800" dirty="0" smtClean="0"/>
              <a:t>(‘</a:t>
            </a:r>
            <a:r>
              <a:rPr kumimoji="1" lang="en-US" altLang="ja-JP" sz="1800" dirty="0" err="1" smtClean="0"/>
              <a:t>EnergyCut</a:t>
            </a:r>
            <a:r>
              <a:rPr lang="en-US" altLang="ja-JP" sz="1800" dirty="0" smtClean="0"/>
              <a:t>’, 1.0);</a:t>
            </a:r>
            <a:endParaRPr kumimoji="1" lang="ja-JP" altLang="en-US" sz="1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7739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パラメータ設定例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2429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histAnaModule</a:t>
            </a:r>
            <a:r>
              <a:rPr kumimoji="1" lang="ja-JP" altLang="en-US" dirty="0" smtClean="0"/>
              <a:t>にパラメータを付けてみる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特定の粒子 </a:t>
            </a:r>
            <a:r>
              <a:rPr lang="en-US" altLang="ja-JP" dirty="0" smtClean="0"/>
              <a:t>(PDG code)</a:t>
            </a:r>
            <a:r>
              <a:rPr lang="ja-JP" altLang="en-US" dirty="0" smtClean="0"/>
              <a:t>のみ選択して</a:t>
            </a:r>
            <a:r>
              <a:rPr lang="en-US" altLang="ja-JP" dirty="0" err="1" smtClean="0"/>
              <a:t>ntuple</a:t>
            </a:r>
            <a:r>
              <a:rPr lang="en-US" altLang="ja-JP" dirty="0" smtClean="0"/>
              <a:t>/histogram</a:t>
            </a:r>
            <a:r>
              <a:rPr lang="ja-JP" altLang="en-US" dirty="0" smtClean="0"/>
              <a:t>を</a:t>
            </a:r>
            <a:r>
              <a:rPr lang="en-US" altLang="ja-JP" dirty="0" smtClean="0"/>
              <a:t>Fill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endParaRPr kumimoji="1" lang="en-US" altLang="ja-JP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7552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000" dirty="0" err="1"/>
              <a:t>histAnaModule.h</a:t>
            </a:r>
            <a:r>
              <a:rPr lang="ja-JP" altLang="en-US" sz="2000" dirty="0"/>
              <a:t>の変更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…</a:t>
            </a:r>
          </a:p>
          <a:p>
            <a:pPr marL="0" indent="0">
              <a:buNone/>
            </a:pPr>
            <a:r>
              <a:rPr lang="en-US" altLang="ja-JP" sz="2000" dirty="0"/>
              <a:t>private: </a:t>
            </a:r>
          </a:p>
          <a:p>
            <a:pPr marL="0" indent="0"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	</a:t>
            </a:r>
            <a:r>
              <a:rPr lang="en-US" altLang="ja-JP" sz="2000" dirty="0" err="1">
                <a:solidFill>
                  <a:srgbClr val="FF0000"/>
                </a:solidFill>
              </a:rPr>
              <a:t>int</a:t>
            </a:r>
            <a:r>
              <a:rPr lang="en-US" altLang="ja-JP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</a:rPr>
              <a:t>m_pdg</a:t>
            </a:r>
            <a:r>
              <a:rPr lang="en-US" altLang="ja-JP" sz="20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2000" dirty="0"/>
              <a:t>…</a:t>
            </a:r>
            <a:endParaRPr lang="ja-JP" altLang="en-US" sz="20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3320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719" y="128332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dirty="0" smtClean="0"/>
              <a:t>histAnaModule.cc</a:t>
            </a:r>
            <a:r>
              <a:rPr lang="ja-JP" altLang="en-US" sz="1600" dirty="0" smtClean="0"/>
              <a:t>の</a:t>
            </a:r>
            <a:r>
              <a:rPr lang="ja-JP" altLang="en-US" sz="1600" dirty="0"/>
              <a:t>変更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…</a:t>
            </a:r>
          </a:p>
          <a:p>
            <a:pPr marL="0" indent="0">
              <a:buNone/>
            </a:pPr>
            <a:r>
              <a:rPr lang="en-US" altLang="ja-JP" sz="1600" dirty="0" err="1"/>
              <a:t>histAnaModule</a:t>
            </a:r>
            <a:r>
              <a:rPr lang="en-US" altLang="ja-JP" sz="1600" dirty="0"/>
              <a:t>::</a:t>
            </a:r>
            <a:r>
              <a:rPr lang="en-US" altLang="ja-JP" sz="1600" dirty="0" err="1"/>
              <a:t>histAnaModule</a:t>
            </a:r>
            <a:r>
              <a:rPr lang="en-US" altLang="ja-JP" sz="1600" dirty="0"/>
              <a:t>() : </a:t>
            </a:r>
            <a:r>
              <a:rPr lang="en-US" altLang="ja-JP" sz="1600" dirty="0" err="1"/>
              <a:t>HistoModule</a:t>
            </a:r>
            <a:r>
              <a:rPr lang="en-US" altLang="ja-JP" sz="1600" dirty="0"/>
              <a:t>()</a:t>
            </a:r>
          </a:p>
          <a:p>
            <a:pPr marL="0" indent="0">
              <a:buNone/>
            </a:pPr>
            <a:r>
              <a:rPr lang="en-US" altLang="ja-JP" sz="1600" dirty="0"/>
              <a:t>{</a:t>
            </a:r>
          </a:p>
          <a:p>
            <a:pPr marL="0" indent="0">
              <a:buNone/>
            </a:pPr>
            <a:r>
              <a:rPr lang="en-US" altLang="ja-JP" sz="1600" dirty="0"/>
              <a:t>  // Set module properties</a:t>
            </a:r>
          </a:p>
          <a:p>
            <a:pPr marL="0" indent="0">
              <a:buNone/>
            </a:pPr>
            <a:r>
              <a:rPr lang="en-US" altLang="ja-JP" sz="1600" dirty="0"/>
              <a:t>  </a:t>
            </a:r>
            <a:r>
              <a:rPr lang="en-US" altLang="ja-JP" sz="1600" dirty="0" err="1"/>
              <a:t>setDescription</a:t>
            </a:r>
            <a:r>
              <a:rPr lang="en-US" altLang="ja-JP" sz="1600" dirty="0"/>
              <a:t>("histogram test module");</a:t>
            </a:r>
          </a:p>
          <a:p>
            <a:pPr marL="0" indent="0">
              <a:buNone/>
            </a:pPr>
            <a:endParaRPr lang="ja-JP" altLang="en-US" sz="1600" dirty="0"/>
          </a:p>
          <a:p>
            <a:pPr marL="0" indent="0">
              <a:buNone/>
            </a:pPr>
            <a:r>
              <a:rPr lang="en-US" altLang="ja-JP" sz="1600" dirty="0"/>
              <a:t>  // Parameter definitions</a:t>
            </a:r>
          </a:p>
          <a:p>
            <a:pPr marL="0" indent="0"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  </a:t>
            </a:r>
            <a:r>
              <a:rPr lang="en-US" altLang="ja-JP" sz="1600" dirty="0" err="1">
                <a:solidFill>
                  <a:srgbClr val="FF0000"/>
                </a:solidFill>
              </a:rPr>
              <a:t>addParam</a:t>
            </a:r>
            <a:r>
              <a:rPr lang="en-US" altLang="ja-JP" sz="1600" dirty="0">
                <a:solidFill>
                  <a:srgbClr val="FF0000"/>
                </a:solidFill>
              </a:rPr>
              <a:t>("PDG", </a:t>
            </a:r>
            <a:r>
              <a:rPr lang="en-US" altLang="ja-JP" sz="1600" dirty="0" err="1">
                <a:solidFill>
                  <a:srgbClr val="FF0000"/>
                </a:solidFill>
              </a:rPr>
              <a:t>m_pdg</a:t>
            </a:r>
            <a:r>
              <a:rPr lang="en-US" altLang="ja-JP" sz="1600" dirty="0">
                <a:solidFill>
                  <a:srgbClr val="FF0000"/>
                </a:solidFill>
              </a:rPr>
              <a:t>, "PDG code to select", 0);</a:t>
            </a:r>
          </a:p>
          <a:p>
            <a:pPr marL="0" indent="0">
              <a:buNone/>
            </a:pPr>
            <a:r>
              <a:rPr lang="en-US" altLang="ja-JP" sz="1600" dirty="0"/>
              <a:t>}</a:t>
            </a:r>
          </a:p>
          <a:p>
            <a:pPr marL="0" indent="0">
              <a:buNone/>
            </a:pPr>
            <a:r>
              <a:rPr lang="en-US" altLang="ja-JP" sz="1600" dirty="0" smtClean="0"/>
              <a:t>…</a:t>
            </a:r>
            <a:endParaRPr lang="ja-JP" altLang="en-US" sz="1600" dirty="0"/>
          </a:p>
          <a:p>
            <a:pPr marL="0" indent="0">
              <a:buNone/>
            </a:pPr>
            <a:r>
              <a:rPr lang="en-US" altLang="ja-JP" sz="1600" dirty="0"/>
              <a:t> //Loop over the primary particles (no mother particle exists)</a:t>
            </a:r>
          </a:p>
          <a:p>
            <a:pPr marL="0" indent="0">
              <a:buNone/>
            </a:pPr>
            <a:r>
              <a:rPr lang="en-US" altLang="ja-JP" sz="1600" dirty="0"/>
              <a:t>  for (</a:t>
            </a:r>
            <a:r>
              <a:rPr lang="en-US" altLang="ja-JP" sz="1600" dirty="0" err="1"/>
              <a:t>int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0;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&lt; </a:t>
            </a:r>
            <a:r>
              <a:rPr lang="en-US" altLang="ja-JP" sz="1600" dirty="0" err="1"/>
              <a:t>MCParticles.getEntries</a:t>
            </a:r>
            <a:r>
              <a:rPr lang="en-US" altLang="ja-JP" sz="1600" dirty="0"/>
              <a:t>();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++) {</a:t>
            </a:r>
          </a:p>
          <a:p>
            <a:pPr marL="0" indent="0"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const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MCParticle</a:t>
            </a:r>
            <a:r>
              <a:rPr lang="en-US" altLang="ja-JP" sz="1600" dirty="0"/>
              <a:t>&amp; mc = *</a:t>
            </a:r>
            <a:r>
              <a:rPr lang="en-US" altLang="ja-JP" sz="1600" dirty="0" err="1"/>
              <a:t>MCParticles</a:t>
            </a:r>
            <a:r>
              <a:rPr lang="en-US" altLang="ja-JP" sz="1600" dirty="0"/>
              <a:t>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];</a:t>
            </a:r>
          </a:p>
          <a:p>
            <a:pPr marL="0" indent="0"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    if(</a:t>
            </a:r>
            <a:r>
              <a:rPr lang="en-US" altLang="ja-JP" sz="1600" dirty="0" err="1">
                <a:solidFill>
                  <a:srgbClr val="FF0000"/>
                </a:solidFill>
              </a:rPr>
              <a:t>m_pdg</a:t>
            </a:r>
            <a:r>
              <a:rPr lang="en-US" altLang="ja-JP" sz="1600" dirty="0">
                <a:solidFill>
                  <a:srgbClr val="FF0000"/>
                </a:solidFill>
              </a:rPr>
              <a:t>!=0&amp;&amp;</a:t>
            </a:r>
            <a:r>
              <a:rPr lang="en-US" altLang="ja-JP" sz="1600" dirty="0" err="1">
                <a:solidFill>
                  <a:srgbClr val="FF0000"/>
                </a:solidFill>
              </a:rPr>
              <a:t>mc.getPDG</a:t>
            </a:r>
            <a:r>
              <a:rPr lang="en-US" altLang="ja-JP" sz="1600" dirty="0">
                <a:solidFill>
                  <a:srgbClr val="FF0000"/>
                </a:solidFill>
              </a:rPr>
              <a:t>()!=</a:t>
            </a:r>
            <a:r>
              <a:rPr lang="en-US" altLang="ja-JP" sz="1600" dirty="0" err="1">
                <a:solidFill>
                  <a:srgbClr val="FF0000"/>
                </a:solidFill>
              </a:rPr>
              <a:t>m_pdg</a:t>
            </a:r>
            <a:r>
              <a:rPr lang="en-US" altLang="ja-JP" sz="1600" dirty="0">
                <a:solidFill>
                  <a:srgbClr val="FF0000"/>
                </a:solidFill>
              </a:rPr>
              <a:t>)continue;</a:t>
            </a:r>
          </a:p>
          <a:p>
            <a:pPr marL="0" indent="0">
              <a:buNone/>
            </a:pPr>
            <a:r>
              <a:rPr lang="en-US" altLang="ja-JP" sz="1600" dirty="0"/>
              <a:t>    </a:t>
            </a:r>
            <a:r>
              <a:rPr lang="en-US" altLang="ja-JP" sz="1600" dirty="0" err="1"/>
              <a:t>TLorentzVector</a:t>
            </a:r>
            <a:r>
              <a:rPr lang="en-US" altLang="ja-JP" sz="1600" dirty="0"/>
              <a:t> p4 = mc.get4Vector();</a:t>
            </a:r>
          </a:p>
          <a:p>
            <a:pPr marL="0" indent="0">
              <a:buNone/>
            </a:pPr>
            <a:r>
              <a:rPr lang="en-US" altLang="ja-JP" sz="1600" dirty="0"/>
              <a:t>    float </a:t>
            </a:r>
            <a:r>
              <a:rPr lang="en-US" altLang="ja-JP" sz="1600" dirty="0" err="1"/>
              <a:t>val</a:t>
            </a:r>
            <a:r>
              <a:rPr lang="en-US" altLang="ja-JP" sz="1600" dirty="0"/>
              <a:t>[5</a:t>
            </a:r>
            <a:r>
              <a:rPr lang="en-US" altLang="ja-JP" sz="1600" dirty="0" smtClean="0"/>
              <a:t>];</a:t>
            </a:r>
          </a:p>
          <a:p>
            <a:pPr marL="0" indent="0">
              <a:buNone/>
            </a:pPr>
            <a:r>
              <a:rPr kumimoji="1" lang="en-US" altLang="ja-JP" sz="1600" dirty="0" smtClean="0"/>
              <a:t>…</a:t>
            </a:r>
            <a:endParaRPr kumimoji="1" lang="ja-JP" altLang="en-US" sz="16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7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reconstruction, analysis, MDST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MDST: mini data summary tape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136" y="3647541"/>
            <a:ext cx="12961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実験データ</a:t>
            </a:r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8097" y="3547533"/>
            <a:ext cx="87650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データ読込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6309" y="3527918"/>
            <a:ext cx="93610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イベント切出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79600" y="3394044"/>
            <a:ext cx="90706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校正・位置等変換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21400" y="3420784"/>
            <a:ext cx="98514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検出器</a:t>
            </a:r>
            <a:r>
              <a:rPr lang="en-US" altLang="ja-JP" dirty="0" smtClean="0"/>
              <a:t>TDC/ADC etc.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37345" y="3329161"/>
            <a:ext cx="103724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トラック・クラスター・</a:t>
            </a:r>
            <a:r>
              <a:rPr kumimoji="1" lang="en-US" altLang="ja-JP" dirty="0" smtClean="0"/>
              <a:t>PID</a:t>
            </a:r>
            <a:r>
              <a:rPr kumimoji="1" lang="ja-JP" altLang="en-US" dirty="0" smtClean="0"/>
              <a:t>情報</a:t>
            </a:r>
            <a:r>
              <a:rPr lang="ja-JP" altLang="en-US" dirty="0"/>
              <a:t>等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89839" y="5371246"/>
            <a:ext cx="89377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K,π,</a:t>
            </a:r>
            <a:r>
              <a:rPr kumimoji="1" lang="en-US" altLang="ja-JP" dirty="0" err="1" smtClean="0"/>
              <a:t>e,μ,γ</a:t>
            </a:r>
            <a:r>
              <a:rPr kumimoji="1" lang="ja-JP" altLang="en-US" dirty="0" smtClean="0"/>
              <a:t>等粒子情報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46576" y="5371246"/>
            <a:ext cx="107201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崩壊モード・崩壊点</a:t>
            </a:r>
            <a:r>
              <a:rPr lang="ja-JP" altLang="en-US" dirty="0"/>
              <a:t>等</a:t>
            </a:r>
            <a:endParaRPr lang="en-US" altLang="ja-JP" dirty="0" smtClean="0"/>
          </a:p>
        </p:txBody>
      </p:sp>
      <p:sp>
        <p:nvSpPr>
          <p:cNvPr id="14" name="右矢印 13"/>
          <p:cNvSpPr/>
          <p:nvPr/>
        </p:nvSpPr>
        <p:spPr>
          <a:xfrm>
            <a:off x="1187624" y="3717031"/>
            <a:ext cx="231061" cy="299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2254424" y="3760791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400927" y="3773078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4606548" y="3781721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5686668" y="3773078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6785722" y="3760791"/>
            <a:ext cx="342772" cy="413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3626103" y="5664778"/>
            <a:ext cx="220473" cy="201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28494" y="3602274"/>
            <a:ext cx="158417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ここで保存</a:t>
            </a:r>
            <a:endParaRPr kumimoji="1" lang="en-US" altLang="ja-JP" dirty="0" smtClean="0"/>
          </a:p>
          <a:p>
            <a:r>
              <a:rPr lang="en-US" altLang="ja-JP" dirty="0" smtClean="0"/>
              <a:t>MDST</a:t>
            </a:r>
            <a:r>
              <a:rPr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0248" y="5580840"/>
            <a:ext cx="158417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MDST</a:t>
            </a:r>
            <a:r>
              <a:rPr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>
            <a:off x="2362955" y="5585988"/>
            <a:ext cx="353085" cy="371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26500" y="5369847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Steering file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Python</a:t>
            </a:r>
            <a:r>
              <a:rPr kumimoji="1" lang="ja-JP" altLang="en-US" dirty="0" smtClean="0"/>
              <a:t>書くだけ</a:t>
            </a:r>
            <a:r>
              <a:rPr lang="ja-JP" altLang="en-US" dirty="0" smtClean="0"/>
              <a:t>でできるのはこの辺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 flipH="1">
            <a:off x="4827020" y="2636912"/>
            <a:ext cx="168919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reconstruction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 flipH="1">
            <a:off x="3096925" y="4773714"/>
            <a:ext cx="101704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analysis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98835" y="5486401"/>
            <a:ext cx="1165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Root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Ntuple</a:t>
            </a:r>
            <a:r>
              <a:rPr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28" name="右矢印 27"/>
          <p:cNvSpPr/>
          <p:nvPr/>
        </p:nvSpPr>
        <p:spPr>
          <a:xfrm>
            <a:off x="4996005" y="5629746"/>
            <a:ext cx="353085" cy="371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6822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000" dirty="0" smtClean="0"/>
              <a:t>Steering file</a:t>
            </a:r>
            <a:r>
              <a:rPr lang="ja-JP" altLang="en-US" sz="2000" dirty="0" smtClean="0"/>
              <a:t>の変更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err="1"/>
              <a:t>histAna</a:t>
            </a:r>
            <a:r>
              <a:rPr lang="en-US" altLang="ja-JP" sz="2000" dirty="0"/>
              <a:t> = </a:t>
            </a:r>
            <a:r>
              <a:rPr lang="en-US" altLang="ja-JP" sz="2000" dirty="0" err="1"/>
              <a:t>fw.register_module</a:t>
            </a:r>
            <a:r>
              <a:rPr lang="en-US" altLang="ja-JP" sz="2000" dirty="0"/>
              <a:t>('</a:t>
            </a:r>
            <a:r>
              <a:rPr lang="en-US" altLang="ja-JP" sz="2000" dirty="0" err="1"/>
              <a:t>histAna</a:t>
            </a:r>
            <a:r>
              <a:rPr lang="en-US" altLang="ja-JP" sz="2000" dirty="0"/>
              <a:t>')</a:t>
            </a:r>
          </a:p>
          <a:p>
            <a:pPr marL="0" indent="0">
              <a:buNone/>
            </a:pPr>
            <a:r>
              <a:rPr lang="en-US" altLang="ja-JP" sz="2000" dirty="0" err="1" smtClean="0"/>
              <a:t>histAna.param</a:t>
            </a:r>
            <a:r>
              <a:rPr lang="en-US" altLang="ja-JP" sz="2000" dirty="0" smtClean="0"/>
              <a:t>(“PDG”,</a:t>
            </a:r>
            <a:r>
              <a:rPr lang="en-US" altLang="ja-JP" sz="2000" dirty="0"/>
              <a:t>511); # </a:t>
            </a:r>
            <a:r>
              <a:rPr lang="en-US" altLang="ja-JP" sz="2000" dirty="0" smtClean="0"/>
              <a:t>B0</a:t>
            </a:r>
            <a:r>
              <a:rPr lang="ja-JP" altLang="en-US" sz="2000" dirty="0" smtClean="0"/>
              <a:t>の場合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#</a:t>
            </a:r>
            <a:r>
              <a:rPr lang="en-US" altLang="ja-JP" sz="2000" dirty="0" err="1"/>
              <a:t>histAna.param</a:t>
            </a:r>
            <a:r>
              <a:rPr lang="en-US" altLang="ja-JP" sz="2000" dirty="0" smtClean="0"/>
              <a:t>(“PDG”,</a:t>
            </a:r>
            <a:r>
              <a:rPr lang="en-US" altLang="ja-JP" sz="2000" dirty="0"/>
              <a:t>11);  # </a:t>
            </a:r>
            <a:r>
              <a:rPr lang="en-US" altLang="ja-JP" sz="2000" dirty="0" smtClean="0"/>
              <a:t>e-</a:t>
            </a:r>
            <a:r>
              <a:rPr lang="ja-JP" altLang="en-US" sz="2000" dirty="0" smtClean="0"/>
              <a:t>の場合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err="1"/>
              <a:t>main.add_module</a:t>
            </a:r>
            <a:r>
              <a:rPr lang="en-US" altLang="ja-JP" sz="2000" dirty="0"/>
              <a:t>(</a:t>
            </a:r>
            <a:r>
              <a:rPr lang="en-US" altLang="ja-JP" sz="2000" dirty="0" err="1"/>
              <a:t>histAna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19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41</a:t>
            </a:fld>
            <a:endParaRPr kumimoji="1"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0" t="15080" r="5677" b="17012"/>
          <a:stretch/>
        </p:blipFill>
        <p:spPr bwMode="auto">
          <a:xfrm>
            <a:off x="755576" y="476672"/>
            <a:ext cx="7128792" cy="619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95536" y="116632"/>
            <a:ext cx="30243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複数パラメータの設定方法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5075" y="164606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double</a:t>
            </a:r>
          </a:p>
          <a:p>
            <a:r>
              <a:rPr lang="en-US" altLang="ja-JP" dirty="0" smtClean="0"/>
              <a:t>string</a:t>
            </a:r>
          </a:p>
          <a:p>
            <a:r>
              <a:rPr kumimoji="1" lang="en-US" altLang="ja-JP" dirty="0" smtClean="0"/>
              <a:t>bool</a:t>
            </a:r>
          </a:p>
          <a:p>
            <a:r>
              <a:rPr kumimoji="1" lang="en-US" altLang="ja-JP" dirty="0" smtClean="0"/>
              <a:t>vector&lt;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2866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DataStore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書き込み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kumimoji="1" lang="ja-JP" altLang="en-US" dirty="0" smtClean="0"/>
              <a:t>任意のオブジェクト</a:t>
            </a:r>
            <a:r>
              <a:rPr kumimoji="1" lang="en-US" altLang="ja-JP" dirty="0" smtClean="0"/>
              <a:t>(class)</a:t>
            </a:r>
            <a:r>
              <a:rPr kumimoji="1" lang="ja-JP" altLang="en-US" dirty="0" smtClean="0"/>
              <a:t>を書き込むことが可能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root</a:t>
            </a:r>
            <a:r>
              <a:rPr lang="ja-JP" altLang="en-US" dirty="0" smtClean="0"/>
              <a:t>の</a:t>
            </a:r>
            <a:r>
              <a:rPr lang="en-US" altLang="ja-JP" dirty="0" smtClean="0"/>
              <a:t>IO</a:t>
            </a:r>
            <a:r>
              <a:rPr lang="ja-JP" altLang="en-US" dirty="0" smtClean="0"/>
              <a:t>でファイルにもオブジェクト</a:t>
            </a:r>
            <a:r>
              <a:rPr lang="ja-JP" altLang="en-US" dirty="0"/>
              <a:t>として</a:t>
            </a:r>
            <a:r>
              <a:rPr lang="ja-JP" altLang="en-US" dirty="0" smtClean="0"/>
              <a:t>記録される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メンバ変数</a:t>
            </a:r>
            <a:r>
              <a:rPr kumimoji="1" lang="ja-JP" altLang="en-US" dirty="0"/>
              <a:t>のみで</a:t>
            </a:r>
            <a:r>
              <a:rPr kumimoji="1" lang="ja-JP" altLang="en-US" dirty="0" smtClean="0"/>
              <a:t>無くメンバ関数も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ポインタはだめ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DataStore</a:t>
            </a:r>
            <a:r>
              <a:rPr lang="ja-JP" altLang="en-US" dirty="0" smtClean="0"/>
              <a:t>に詰めている</a:t>
            </a:r>
            <a:r>
              <a:rPr kumimoji="1" lang="ja-JP" altLang="en-US" dirty="0" smtClean="0"/>
              <a:t>オブジェクト間の</a:t>
            </a:r>
            <a:r>
              <a:rPr kumimoji="1" lang="en-US" altLang="ja-JP" dirty="0" smtClean="0"/>
              <a:t>Relation</a:t>
            </a:r>
            <a:r>
              <a:rPr lang="ja-JP" altLang="en-US" dirty="0" smtClean="0"/>
              <a:t>は作れる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今日は省略</a:t>
            </a:r>
            <a:r>
              <a:rPr lang="en-US" altLang="ja-JP" dirty="0" smtClean="0"/>
              <a:t>)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3794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DataStore</a:t>
            </a:r>
            <a:r>
              <a:rPr kumimoji="1" lang="ja-JP" altLang="en-US" dirty="0" smtClean="0"/>
              <a:t>に入れるオブジェクトの定義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 err="1" smtClean="0"/>
              <a:t>userAna</a:t>
            </a:r>
            <a:r>
              <a:rPr lang="en-US" altLang="ja-JP" dirty="0" smtClean="0"/>
              <a:t>/</a:t>
            </a:r>
            <a:r>
              <a:rPr lang="en-US" altLang="ja-JP" dirty="0" err="1" smtClean="0">
                <a:solidFill>
                  <a:srgbClr val="FF0000"/>
                </a:solidFill>
              </a:rPr>
              <a:t>dataobjects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Sconscript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userAna</a:t>
            </a:r>
            <a:r>
              <a:rPr lang="en-US" altLang="ja-JP" dirty="0" smtClean="0"/>
              <a:t>/</a:t>
            </a:r>
            <a:r>
              <a:rPr lang="en-US" altLang="ja-JP" dirty="0" err="1" smtClean="0">
                <a:solidFill>
                  <a:srgbClr val="FF0000"/>
                </a:solidFill>
              </a:rPr>
              <a:t>dataobjects</a:t>
            </a:r>
            <a:r>
              <a:rPr lang="en-US" altLang="ja-JP" dirty="0" smtClean="0"/>
              <a:t>/include/</a:t>
            </a:r>
            <a:r>
              <a:rPr lang="en-US" altLang="ja-JP" dirty="0" err="1" smtClean="0"/>
              <a:t>TestDataStoreObject.h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userAna</a:t>
            </a:r>
            <a:r>
              <a:rPr lang="en-US" altLang="ja-JP" dirty="0" smtClean="0"/>
              <a:t>/</a:t>
            </a:r>
            <a:r>
              <a:rPr lang="en-US" altLang="ja-JP" dirty="0" err="1" smtClean="0">
                <a:solidFill>
                  <a:srgbClr val="FF0000"/>
                </a:solidFill>
              </a:rPr>
              <a:t>dataobjects</a:t>
            </a:r>
            <a:r>
              <a:rPr lang="en-US" altLang="ja-JP" dirty="0" smtClean="0"/>
              <a:t>/include/</a:t>
            </a:r>
            <a:r>
              <a:rPr lang="en-US" altLang="ja-JP" dirty="0" err="1" smtClean="0"/>
              <a:t>linkdef.h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dataobjects</a:t>
            </a:r>
            <a:r>
              <a:rPr lang="ja-JP" altLang="en-US" dirty="0" smtClean="0"/>
              <a:t>ディレクトリに入れる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scons</a:t>
            </a:r>
            <a:r>
              <a:rPr lang="ja-JP" altLang="en-US" dirty="0" smtClean="0"/>
              <a:t>の設定ファイル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保存する</a:t>
            </a:r>
            <a:r>
              <a:rPr lang="en-US" altLang="ja-JP" dirty="0" smtClean="0"/>
              <a:t>object</a:t>
            </a:r>
            <a:r>
              <a:rPr lang="ja-JP" altLang="en-US" dirty="0" smtClean="0"/>
              <a:t>の定義ファイル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root IO</a:t>
            </a:r>
            <a:r>
              <a:rPr lang="ja-JP" altLang="en-US" dirty="0"/>
              <a:t>用</a:t>
            </a:r>
            <a:r>
              <a:rPr lang="ja-JP" altLang="en-US" dirty="0" smtClean="0"/>
              <a:t>のおまじないファイル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843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SConscript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Import('</a:t>
            </a:r>
            <a:r>
              <a:rPr lang="en-US" altLang="ja-JP" dirty="0" err="1"/>
              <a:t>env</a:t>
            </a:r>
            <a:r>
              <a:rPr lang="en-US" altLang="ja-JP" dirty="0"/>
              <a:t>')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 err="1"/>
              <a:t>env</a:t>
            </a:r>
            <a:r>
              <a:rPr lang="en-US" altLang="ja-JP" dirty="0"/>
              <a:t>['LIBS'] = ['framework', '$ROOT_LIBS']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Return('</a:t>
            </a:r>
            <a:r>
              <a:rPr lang="en-US" altLang="ja-JP" dirty="0" err="1"/>
              <a:t>env</a:t>
            </a:r>
            <a:r>
              <a:rPr lang="en-US" altLang="ja-JP" dirty="0"/>
              <a:t>')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78439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altLang="ja-JP" dirty="0"/>
              <a:t>#</a:t>
            </a:r>
            <a:r>
              <a:rPr lang="en-US" altLang="ja-JP" dirty="0" err="1"/>
              <a:t>ifndef</a:t>
            </a:r>
            <a:r>
              <a:rPr lang="en-US" altLang="ja-JP" dirty="0"/>
              <a:t> TESTDATASTOREOBJECT_H</a:t>
            </a:r>
          </a:p>
          <a:p>
            <a:pPr marL="0" indent="0">
              <a:buNone/>
            </a:pPr>
            <a:r>
              <a:rPr lang="en-US" altLang="ja-JP" dirty="0"/>
              <a:t>#define TESTDATASTOREOBJECT_H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#include &lt;framework/</a:t>
            </a:r>
            <a:r>
              <a:rPr lang="en-US" altLang="ja-JP" dirty="0" err="1"/>
              <a:t>datastore</a:t>
            </a:r>
            <a:r>
              <a:rPr lang="en-US" altLang="ja-JP" dirty="0"/>
              <a:t>/</a:t>
            </a:r>
            <a:r>
              <a:rPr lang="en-US" altLang="ja-JP" dirty="0" err="1"/>
              <a:t>RelationsObject.h</a:t>
            </a:r>
            <a:r>
              <a:rPr lang="en-US" altLang="ja-JP" dirty="0"/>
              <a:t>&gt;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namespace Belle2{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class </a:t>
            </a:r>
            <a:r>
              <a:rPr lang="en-US" altLang="ja-JP" dirty="0" err="1"/>
              <a:t>TestDataStoreObject</a:t>
            </a:r>
            <a:r>
              <a:rPr lang="en-US" altLang="ja-JP" dirty="0"/>
              <a:t> : public </a:t>
            </a:r>
            <a:r>
              <a:rPr lang="en-US" altLang="ja-JP" dirty="0" err="1"/>
              <a:t>RelationsObject</a:t>
            </a:r>
            <a:r>
              <a:rPr lang="en-US" altLang="ja-JP" dirty="0"/>
              <a:t> {</a:t>
            </a:r>
          </a:p>
          <a:p>
            <a:pPr marL="0" indent="0">
              <a:buNone/>
            </a:pPr>
            <a:r>
              <a:rPr lang="en-US" altLang="ja-JP" dirty="0"/>
              <a:t> public: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  /* </a:t>
            </a:r>
            <a:r>
              <a:rPr lang="en-US" altLang="ja-JP" dirty="0" smtClean="0"/>
              <a:t>constructor */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TestDataStoreObject</a:t>
            </a:r>
            <a:r>
              <a:rPr lang="en-US" altLang="ja-JP" dirty="0"/>
              <a:t>(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nElectrons</a:t>
            </a:r>
            <a:r>
              <a:rPr lang="en-US" altLang="ja-JP" dirty="0"/>
              <a:t>=0,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nMuons</a:t>
            </a:r>
            <a:r>
              <a:rPr lang="en-US" altLang="ja-JP" dirty="0"/>
              <a:t>=0,</a:t>
            </a:r>
          </a:p>
          <a:p>
            <a:pPr marL="0" indent="0">
              <a:buNone/>
            </a:pPr>
            <a:r>
              <a:rPr lang="en-US" altLang="ja-JP" dirty="0"/>
              <a:t>                    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nPions</a:t>
            </a:r>
            <a:r>
              <a:rPr lang="en-US" altLang="ja-JP" dirty="0"/>
              <a:t>=0,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nKaons</a:t>
            </a:r>
            <a:r>
              <a:rPr lang="en-US" altLang="ja-JP" dirty="0"/>
              <a:t>=0,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nOthers</a:t>
            </a:r>
            <a:r>
              <a:rPr lang="en-US" altLang="ja-JP" dirty="0"/>
              <a:t>=0){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m_nElectrons</a:t>
            </a:r>
            <a:r>
              <a:rPr lang="en-US" altLang="ja-JP" dirty="0"/>
              <a:t> = </a:t>
            </a:r>
            <a:r>
              <a:rPr lang="en-US" altLang="ja-JP" dirty="0" err="1"/>
              <a:t>nElectrons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m_nMuons</a:t>
            </a:r>
            <a:r>
              <a:rPr lang="en-US" altLang="ja-JP" dirty="0"/>
              <a:t>     = </a:t>
            </a:r>
            <a:r>
              <a:rPr lang="en-US" altLang="ja-JP" dirty="0" err="1"/>
              <a:t>nMuons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m_nPions</a:t>
            </a:r>
            <a:r>
              <a:rPr lang="en-US" altLang="ja-JP" dirty="0"/>
              <a:t>     = </a:t>
            </a:r>
            <a:r>
              <a:rPr lang="en-US" altLang="ja-JP" dirty="0" err="1"/>
              <a:t>nPions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m_nKaons</a:t>
            </a:r>
            <a:r>
              <a:rPr lang="en-US" altLang="ja-JP" dirty="0"/>
              <a:t>     = </a:t>
            </a:r>
            <a:r>
              <a:rPr lang="en-US" altLang="ja-JP" dirty="0" err="1"/>
              <a:t>nKaons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dirty="0" err="1"/>
              <a:t>m_nOthers</a:t>
            </a:r>
            <a:r>
              <a:rPr lang="en-US" altLang="ja-JP" dirty="0"/>
              <a:t>    = </a:t>
            </a:r>
            <a:r>
              <a:rPr lang="en-US" altLang="ja-JP" dirty="0" err="1"/>
              <a:t>nOthers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ja-JP" altLang="en-US" dirty="0"/>
              <a:t>  </a:t>
            </a:r>
            <a:r>
              <a:rPr lang="en-US" altLang="ja-JP" dirty="0"/>
              <a:t>}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  /* destructor */</a:t>
            </a:r>
          </a:p>
          <a:p>
            <a:pPr marL="0" indent="0">
              <a:buNone/>
            </a:pPr>
            <a:r>
              <a:rPr lang="en-US" altLang="ja-JP" dirty="0"/>
              <a:t>  ~</a:t>
            </a:r>
            <a:r>
              <a:rPr lang="en-US" altLang="ja-JP" dirty="0" err="1"/>
              <a:t>TestDataStoreObject</a:t>
            </a:r>
            <a:r>
              <a:rPr lang="en-US" altLang="ja-JP" dirty="0"/>
              <a:t>(){}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getNElectrons</a:t>
            </a:r>
            <a:r>
              <a:rPr lang="en-US" altLang="ja-JP" dirty="0"/>
              <a:t>(){return </a:t>
            </a:r>
            <a:r>
              <a:rPr lang="en-US" altLang="ja-JP" dirty="0" err="1"/>
              <a:t>m_nElectrons</a:t>
            </a:r>
            <a:r>
              <a:rPr lang="en-US" altLang="ja-JP" dirty="0"/>
              <a:t>;}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getNMuons</a:t>
            </a:r>
            <a:r>
              <a:rPr lang="en-US" altLang="ja-JP" dirty="0"/>
              <a:t>(){return </a:t>
            </a:r>
            <a:r>
              <a:rPr lang="en-US" altLang="ja-JP" dirty="0" err="1"/>
              <a:t>m_nMuons</a:t>
            </a:r>
            <a:r>
              <a:rPr lang="en-US" altLang="ja-JP" dirty="0"/>
              <a:t>;}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getNPions</a:t>
            </a:r>
            <a:r>
              <a:rPr lang="en-US" altLang="ja-JP" dirty="0"/>
              <a:t>(){return </a:t>
            </a:r>
            <a:r>
              <a:rPr lang="en-US" altLang="ja-JP" dirty="0" err="1"/>
              <a:t>m_nPions</a:t>
            </a:r>
            <a:r>
              <a:rPr lang="en-US" altLang="ja-JP" dirty="0"/>
              <a:t>;}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getNKaons</a:t>
            </a:r>
            <a:r>
              <a:rPr lang="en-US" altLang="ja-JP" dirty="0"/>
              <a:t>(){return </a:t>
            </a:r>
            <a:r>
              <a:rPr lang="en-US" altLang="ja-JP" dirty="0" err="1"/>
              <a:t>m_nKaons</a:t>
            </a:r>
            <a:r>
              <a:rPr lang="en-US" altLang="ja-JP" dirty="0"/>
              <a:t>;}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getNOthers</a:t>
            </a:r>
            <a:r>
              <a:rPr lang="en-US" altLang="ja-JP" dirty="0"/>
              <a:t>(){return </a:t>
            </a:r>
            <a:r>
              <a:rPr lang="en-US" altLang="ja-JP" dirty="0" err="1"/>
              <a:t>m_nOthers</a:t>
            </a:r>
            <a:r>
              <a:rPr lang="en-US" altLang="ja-JP" dirty="0"/>
              <a:t>;}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 private: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m_nElectrons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m_nMuons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m_nPions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m_nKaons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m_nOthers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ClassDef</a:t>
            </a:r>
            <a:r>
              <a:rPr lang="en-US" altLang="ja-JP" dirty="0"/>
              <a:t>(</a:t>
            </a:r>
            <a:r>
              <a:rPr lang="en-US" altLang="ja-JP" dirty="0" err="1"/>
              <a:t>TestDataStoreObject</a:t>
            </a:r>
            <a:r>
              <a:rPr lang="en-US" altLang="ja-JP" dirty="0"/>
              <a:t>, 1);  /**&lt; Test Data Store Object </a:t>
            </a:r>
            <a:r>
              <a:rPr lang="en-US" altLang="ja-JP" dirty="0" smtClean="0"/>
              <a:t>*/ 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};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}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#</a:t>
            </a:r>
            <a:r>
              <a:rPr lang="en-US" altLang="ja-JP" dirty="0" err="1"/>
              <a:t>endif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3968" y="1788824"/>
            <a:ext cx="2604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引数無しでも呼べる</a:t>
            </a:r>
            <a:r>
              <a:rPr kumimoji="1" lang="en-US" altLang="ja-JP" dirty="0" smtClean="0"/>
              <a:t>constructor</a:t>
            </a:r>
            <a:r>
              <a:rPr kumimoji="1" lang="ja-JP" altLang="en-US" dirty="0" smtClean="0"/>
              <a:t>を作っておく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04048" y="5229200"/>
            <a:ext cx="3446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“1”</a:t>
            </a:r>
            <a:r>
              <a:rPr kumimoji="1" lang="ja-JP" altLang="en-US" dirty="0" smtClean="0"/>
              <a:t>の数字はバージョン</a:t>
            </a:r>
            <a:endParaRPr kumimoji="1" lang="en-US" altLang="ja-JP" dirty="0" smtClean="0"/>
          </a:p>
          <a:p>
            <a:r>
              <a:rPr lang="ja-JP" altLang="en-US" dirty="0" smtClean="0"/>
              <a:t>メンバー変更したら数字を増やす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1912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linkdef.h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dirty="0"/>
              <a:t>#</a:t>
            </a:r>
            <a:r>
              <a:rPr lang="en-US" altLang="ja-JP" dirty="0" err="1"/>
              <a:t>ifdef</a:t>
            </a:r>
            <a:r>
              <a:rPr lang="en-US" altLang="ja-JP" dirty="0"/>
              <a:t> __CINT__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#pragma link off all </a:t>
            </a:r>
            <a:r>
              <a:rPr lang="en-US" altLang="ja-JP" dirty="0" err="1"/>
              <a:t>globals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#pragma link off all classes;</a:t>
            </a:r>
          </a:p>
          <a:p>
            <a:pPr marL="0" indent="0">
              <a:buNone/>
            </a:pPr>
            <a:r>
              <a:rPr lang="en-US" altLang="ja-JP" dirty="0"/>
              <a:t>#pragma link off all functions;</a:t>
            </a:r>
          </a:p>
          <a:p>
            <a:pPr marL="0" indent="0">
              <a:buNone/>
            </a:pPr>
            <a:r>
              <a:rPr lang="en-US" altLang="ja-JP" dirty="0"/>
              <a:t>#pragma link C++ </a:t>
            </a:r>
            <a:r>
              <a:rPr lang="en-US" altLang="ja-JP" dirty="0" err="1"/>
              <a:t>nestedclasses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#pragma link C++ class Belle2::</a:t>
            </a:r>
            <a:r>
              <a:rPr lang="en-US" altLang="ja-JP" dirty="0" err="1"/>
              <a:t>TestDataStoreObject</a:t>
            </a:r>
            <a:r>
              <a:rPr lang="en-US" altLang="ja-JP" dirty="0"/>
              <a:t>+;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#</a:t>
            </a:r>
            <a:r>
              <a:rPr lang="en-US" altLang="ja-JP" dirty="0" err="1"/>
              <a:t>endif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25528" y="1454744"/>
            <a:ext cx="367240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中身の意味は分からないが</a:t>
            </a:r>
            <a:endParaRPr kumimoji="1" lang="en-US" altLang="ja-JP" dirty="0" smtClean="0"/>
          </a:p>
          <a:p>
            <a:r>
              <a:rPr kumimoji="1" lang="en-US" altLang="ja-JP" dirty="0" smtClean="0"/>
              <a:t>root</a:t>
            </a:r>
            <a:r>
              <a:rPr kumimoji="1" lang="ja-JP" altLang="en-US" dirty="0" smtClean="0"/>
              <a:t>で読み書きするのに必要なおまじないらしい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11257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書き込む</a:t>
            </a:r>
            <a:r>
              <a:rPr lang="ja-JP" altLang="en-US" dirty="0" smtClean="0"/>
              <a:t>モジュールに必要なこと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5596" y="1618307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initialize() </a:t>
            </a:r>
            <a:r>
              <a:rPr lang="ja-JP" altLang="en-US" dirty="0" smtClean="0"/>
              <a:t>で書き込むオブジェクトの</a:t>
            </a:r>
            <a:r>
              <a:rPr lang="en-US" altLang="ja-JP" dirty="0" err="1" smtClean="0"/>
              <a:t>StoreArray</a:t>
            </a:r>
            <a:r>
              <a:rPr lang="ja-JP" altLang="en-US" dirty="0" smtClean="0"/>
              <a:t>の予約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FF0000"/>
                </a:solidFill>
              </a:rPr>
              <a:t>event()</a:t>
            </a:r>
            <a:r>
              <a:rPr lang="ja-JP" altLang="en-US" dirty="0" smtClean="0">
                <a:solidFill>
                  <a:srgbClr val="FF0000"/>
                </a:solidFill>
              </a:rPr>
              <a:t>でオブジェクト作って</a:t>
            </a:r>
            <a:r>
              <a:rPr lang="en-US" altLang="ja-JP" dirty="0" err="1" smtClean="0">
                <a:solidFill>
                  <a:srgbClr val="FF0000"/>
                </a:solidFill>
              </a:rPr>
              <a:t>StoreArray</a:t>
            </a:r>
            <a:r>
              <a:rPr lang="ja-JP" altLang="en-US" dirty="0" smtClean="0">
                <a:solidFill>
                  <a:srgbClr val="FF0000"/>
                </a:solidFill>
              </a:rPr>
              <a:t>に詰める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dirty="0" err="1" smtClean="0"/>
              <a:t>scons</a:t>
            </a:r>
            <a:r>
              <a:rPr lang="ja-JP" altLang="en-US" dirty="0" smtClean="0"/>
              <a:t>に</a:t>
            </a:r>
            <a:r>
              <a:rPr lang="en-US" altLang="ja-JP" dirty="0" err="1" smtClean="0"/>
              <a:t>userAna_dataobjects</a:t>
            </a:r>
            <a:r>
              <a:rPr lang="ja-JP" altLang="en-US" dirty="0" smtClean="0"/>
              <a:t>をリンクするように教える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err="1" smtClean="0"/>
              <a:t>RootOutput</a:t>
            </a:r>
            <a:r>
              <a:rPr lang="ja-JP" altLang="en-US" dirty="0"/>
              <a:t>モジュールで書き出し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4536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userAna</a:t>
            </a:r>
            <a:r>
              <a:rPr lang="en-US" altLang="ja-JP" dirty="0" smtClean="0"/>
              <a:t>/modules/</a:t>
            </a:r>
            <a:r>
              <a:rPr lang="en-US" altLang="ja-JP" dirty="0" err="1" smtClean="0"/>
              <a:t>testDataStore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/testDataStoreModule.cc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…</a:t>
            </a:r>
          </a:p>
          <a:p>
            <a:pPr marL="0" indent="0">
              <a:buNone/>
            </a:pPr>
            <a:r>
              <a:rPr lang="en-US" altLang="ja-JP" sz="1800" dirty="0" smtClean="0">
                <a:solidFill>
                  <a:srgbClr val="FF0000"/>
                </a:solidFill>
              </a:rPr>
              <a:t>#</a:t>
            </a:r>
            <a:r>
              <a:rPr lang="en-US" altLang="ja-JP" sz="1800" dirty="0">
                <a:solidFill>
                  <a:srgbClr val="FF0000"/>
                </a:solidFill>
              </a:rPr>
              <a:t>include &lt;</a:t>
            </a:r>
            <a:r>
              <a:rPr lang="en-US" altLang="ja-JP" sz="1800" dirty="0" err="1">
                <a:solidFill>
                  <a:srgbClr val="FF0000"/>
                </a:solidFill>
              </a:rPr>
              <a:t>userAna</a:t>
            </a:r>
            <a:r>
              <a:rPr lang="en-US" altLang="ja-JP" sz="1800" dirty="0">
                <a:solidFill>
                  <a:srgbClr val="FF0000"/>
                </a:solidFill>
              </a:rPr>
              <a:t>/modules/</a:t>
            </a:r>
            <a:r>
              <a:rPr lang="en-US" altLang="ja-JP" sz="1800" dirty="0" err="1">
                <a:solidFill>
                  <a:srgbClr val="FF0000"/>
                </a:solidFill>
              </a:rPr>
              <a:t>testDataStore</a:t>
            </a:r>
            <a:r>
              <a:rPr lang="en-US" altLang="ja-JP" sz="1800" dirty="0">
                <a:solidFill>
                  <a:srgbClr val="FF0000"/>
                </a:solidFill>
              </a:rPr>
              <a:t>/</a:t>
            </a:r>
            <a:r>
              <a:rPr lang="en-US" altLang="ja-JP" sz="1800" dirty="0" err="1">
                <a:solidFill>
                  <a:srgbClr val="FF0000"/>
                </a:solidFill>
              </a:rPr>
              <a:t>testDataStoreModule.h</a:t>
            </a:r>
            <a:r>
              <a:rPr lang="en-US" altLang="ja-JP" sz="18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#include &lt;framework/</a:t>
            </a:r>
            <a:r>
              <a:rPr lang="en-US" altLang="ja-JP" sz="1800" dirty="0" err="1">
                <a:solidFill>
                  <a:srgbClr val="FF0000"/>
                </a:solidFill>
              </a:rPr>
              <a:t>datastore</a:t>
            </a:r>
            <a:r>
              <a:rPr lang="en-US" altLang="ja-JP" sz="1800" dirty="0">
                <a:solidFill>
                  <a:srgbClr val="FF0000"/>
                </a:solidFill>
              </a:rPr>
              <a:t>/</a:t>
            </a:r>
            <a:r>
              <a:rPr lang="en-US" altLang="ja-JP" sz="1800" dirty="0" err="1">
                <a:solidFill>
                  <a:srgbClr val="FF0000"/>
                </a:solidFill>
              </a:rPr>
              <a:t>StoreArray.h</a:t>
            </a:r>
            <a:r>
              <a:rPr lang="en-US" altLang="ja-JP" sz="18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#include &lt;</a:t>
            </a:r>
            <a:r>
              <a:rPr lang="en-US" altLang="ja-JP" sz="1800" dirty="0" err="1">
                <a:solidFill>
                  <a:srgbClr val="FF0000"/>
                </a:solidFill>
              </a:rPr>
              <a:t>mdst</a:t>
            </a:r>
            <a:r>
              <a:rPr lang="en-US" altLang="ja-JP" sz="1800" dirty="0">
                <a:solidFill>
                  <a:srgbClr val="FF0000"/>
                </a:solidFill>
              </a:rPr>
              <a:t>/</a:t>
            </a:r>
            <a:r>
              <a:rPr lang="en-US" altLang="ja-JP" sz="1800" dirty="0" err="1">
                <a:solidFill>
                  <a:srgbClr val="FF0000"/>
                </a:solidFill>
              </a:rPr>
              <a:t>dataobjects</a:t>
            </a:r>
            <a:r>
              <a:rPr lang="en-US" altLang="ja-JP" sz="1800" dirty="0">
                <a:solidFill>
                  <a:srgbClr val="FF0000"/>
                </a:solidFill>
              </a:rPr>
              <a:t>/</a:t>
            </a:r>
            <a:r>
              <a:rPr lang="en-US" altLang="ja-JP" sz="1800" dirty="0" err="1">
                <a:solidFill>
                  <a:srgbClr val="FF0000"/>
                </a:solidFill>
              </a:rPr>
              <a:t>MCParticle.h</a:t>
            </a:r>
            <a:r>
              <a:rPr lang="en-US" altLang="ja-JP" sz="18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#include &lt;</a:t>
            </a:r>
            <a:r>
              <a:rPr lang="en-US" altLang="ja-JP" sz="1800" dirty="0" err="1">
                <a:solidFill>
                  <a:srgbClr val="FF0000"/>
                </a:solidFill>
              </a:rPr>
              <a:t>userAna</a:t>
            </a:r>
            <a:r>
              <a:rPr lang="en-US" altLang="ja-JP" sz="1800" dirty="0">
                <a:solidFill>
                  <a:srgbClr val="FF0000"/>
                </a:solidFill>
              </a:rPr>
              <a:t>/</a:t>
            </a:r>
            <a:r>
              <a:rPr lang="en-US" altLang="ja-JP" sz="1800" dirty="0" err="1">
                <a:solidFill>
                  <a:srgbClr val="FF0000"/>
                </a:solidFill>
              </a:rPr>
              <a:t>dataobjects</a:t>
            </a:r>
            <a:r>
              <a:rPr lang="en-US" altLang="ja-JP" sz="1800" dirty="0">
                <a:solidFill>
                  <a:srgbClr val="FF0000"/>
                </a:solidFill>
              </a:rPr>
              <a:t>/</a:t>
            </a:r>
            <a:r>
              <a:rPr lang="en-US" altLang="ja-JP" sz="1800" dirty="0" err="1">
                <a:solidFill>
                  <a:srgbClr val="FF0000"/>
                </a:solidFill>
              </a:rPr>
              <a:t>TestDataStoreObject.h</a:t>
            </a:r>
            <a:r>
              <a:rPr lang="en-US" altLang="ja-JP" sz="18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…</a:t>
            </a:r>
          </a:p>
          <a:p>
            <a:pPr marL="0" indent="0">
              <a:buNone/>
            </a:pPr>
            <a:r>
              <a:rPr lang="en-US" altLang="ja-JP" sz="1800" dirty="0"/>
              <a:t>void </a:t>
            </a:r>
            <a:r>
              <a:rPr lang="en-US" altLang="ja-JP" sz="1800" dirty="0" err="1"/>
              <a:t>testDataStoreModule</a:t>
            </a:r>
            <a:r>
              <a:rPr lang="en-US" altLang="ja-JP" sz="1800" dirty="0"/>
              <a:t>::initialize()</a:t>
            </a:r>
          </a:p>
          <a:p>
            <a:pPr marL="0" indent="0">
              <a:buNone/>
            </a:pPr>
            <a:r>
              <a:rPr lang="en-US" altLang="ja-JP" sz="1800" dirty="0"/>
              <a:t>{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  </a:t>
            </a:r>
            <a:r>
              <a:rPr lang="en-US" altLang="ja-JP" sz="1800" dirty="0" err="1">
                <a:solidFill>
                  <a:srgbClr val="FF0000"/>
                </a:solidFill>
              </a:rPr>
              <a:t>StoreArray</a:t>
            </a:r>
            <a:r>
              <a:rPr lang="en-US" altLang="ja-JP" sz="1800" dirty="0">
                <a:solidFill>
                  <a:srgbClr val="FF0000"/>
                </a:solidFill>
              </a:rPr>
              <a:t>&lt;</a:t>
            </a:r>
            <a:r>
              <a:rPr lang="en-US" altLang="ja-JP" sz="1800" dirty="0" err="1">
                <a:solidFill>
                  <a:srgbClr val="FF0000"/>
                </a:solidFill>
              </a:rPr>
              <a:t>TestDataStoreObject</a:t>
            </a:r>
            <a:r>
              <a:rPr lang="en-US" altLang="ja-JP" sz="1800" dirty="0">
                <a:solidFill>
                  <a:srgbClr val="FF0000"/>
                </a:solidFill>
              </a:rPr>
              <a:t>&gt; </a:t>
            </a:r>
            <a:r>
              <a:rPr lang="en-US" altLang="ja-JP" sz="1800" dirty="0" err="1">
                <a:solidFill>
                  <a:srgbClr val="FF0000"/>
                </a:solidFill>
              </a:rPr>
              <a:t>TestDataStoreArray</a:t>
            </a:r>
            <a:r>
              <a:rPr lang="en-US" altLang="ja-JP" sz="18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  </a:t>
            </a:r>
            <a:r>
              <a:rPr lang="en-US" altLang="ja-JP" sz="1800" dirty="0" err="1">
                <a:solidFill>
                  <a:srgbClr val="FF0000"/>
                </a:solidFill>
              </a:rPr>
              <a:t>TestDataStoreArray.registerInDataStore</a:t>
            </a:r>
            <a:r>
              <a:rPr lang="en-US" altLang="ja-JP" sz="1800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r>
              <a:rPr lang="en-US" altLang="ja-JP" sz="1800" dirty="0" smtClean="0"/>
              <a:t>…</a:t>
            </a:r>
            <a:endParaRPr lang="en-US" altLang="ja-JP" sz="1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2165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16" y="-109705"/>
            <a:ext cx="9036496" cy="6922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700" dirty="0"/>
              <a:t>void </a:t>
            </a:r>
            <a:r>
              <a:rPr lang="en-US" altLang="ja-JP" sz="1700" dirty="0" err="1"/>
              <a:t>testDataStoreModule</a:t>
            </a:r>
            <a:r>
              <a:rPr lang="en-US" altLang="ja-JP" sz="1700" dirty="0"/>
              <a:t>::event</a:t>
            </a:r>
            <a:r>
              <a:rPr lang="en-US" altLang="ja-JP" sz="1700" dirty="0" smtClean="0"/>
              <a:t>()</a:t>
            </a:r>
          </a:p>
          <a:p>
            <a:pPr marL="0" indent="0">
              <a:buNone/>
            </a:pPr>
            <a:r>
              <a:rPr lang="en-US" altLang="ja-JP" sz="1700" dirty="0"/>
              <a:t>{</a:t>
            </a:r>
          </a:p>
          <a:p>
            <a:pPr marL="0" indent="0">
              <a:buNone/>
            </a:pPr>
            <a:r>
              <a:rPr lang="en-US" altLang="ja-JP" sz="1700" dirty="0" smtClean="0"/>
              <a:t>….</a:t>
            </a:r>
          </a:p>
          <a:p>
            <a:pPr marL="0" indent="0">
              <a:buNone/>
            </a:pPr>
            <a:r>
              <a:rPr lang="en-US" altLang="ja-JP" sz="1700" dirty="0" smtClean="0"/>
              <a:t> </a:t>
            </a:r>
            <a:r>
              <a:rPr lang="en-US" altLang="ja-JP" sz="1700" dirty="0" err="1"/>
              <a:t>int</a:t>
            </a:r>
            <a:r>
              <a:rPr lang="en-US" altLang="ja-JP" sz="1700" dirty="0"/>
              <a:t> </a:t>
            </a:r>
            <a:r>
              <a:rPr lang="en-US" altLang="ja-JP" sz="1700" dirty="0" err="1"/>
              <a:t>nElectron</a:t>
            </a:r>
            <a:r>
              <a:rPr lang="en-US" altLang="ja-JP" sz="1700" dirty="0"/>
              <a:t>(0);</a:t>
            </a:r>
          </a:p>
          <a:p>
            <a:pPr marL="0" indent="0">
              <a:buNone/>
            </a:pPr>
            <a:r>
              <a:rPr lang="en-US" altLang="ja-JP" sz="1700" dirty="0"/>
              <a:t>  </a:t>
            </a:r>
            <a:r>
              <a:rPr lang="en-US" altLang="ja-JP" sz="1700" dirty="0" err="1"/>
              <a:t>int</a:t>
            </a:r>
            <a:r>
              <a:rPr lang="en-US" altLang="ja-JP" sz="1700" dirty="0"/>
              <a:t> </a:t>
            </a:r>
            <a:r>
              <a:rPr lang="en-US" altLang="ja-JP" sz="1700" dirty="0" err="1"/>
              <a:t>nMuon</a:t>
            </a:r>
            <a:r>
              <a:rPr lang="en-US" altLang="ja-JP" sz="1700" dirty="0"/>
              <a:t>(0);</a:t>
            </a:r>
          </a:p>
          <a:p>
            <a:pPr marL="0" indent="0">
              <a:buNone/>
            </a:pPr>
            <a:r>
              <a:rPr lang="en-US" altLang="ja-JP" sz="1700" dirty="0"/>
              <a:t>  </a:t>
            </a:r>
            <a:r>
              <a:rPr lang="en-US" altLang="ja-JP" sz="1700" dirty="0" err="1"/>
              <a:t>int</a:t>
            </a:r>
            <a:r>
              <a:rPr lang="en-US" altLang="ja-JP" sz="1700" dirty="0"/>
              <a:t> </a:t>
            </a:r>
            <a:r>
              <a:rPr lang="en-US" altLang="ja-JP" sz="1700" dirty="0" err="1"/>
              <a:t>nPion</a:t>
            </a:r>
            <a:r>
              <a:rPr lang="en-US" altLang="ja-JP" sz="1700" dirty="0"/>
              <a:t>(0);</a:t>
            </a:r>
          </a:p>
          <a:p>
            <a:pPr marL="0" indent="0">
              <a:buNone/>
            </a:pPr>
            <a:r>
              <a:rPr lang="en-US" altLang="ja-JP" sz="1700" dirty="0"/>
              <a:t>  </a:t>
            </a:r>
            <a:r>
              <a:rPr lang="en-US" altLang="ja-JP" sz="1700" dirty="0" err="1"/>
              <a:t>int</a:t>
            </a:r>
            <a:r>
              <a:rPr lang="en-US" altLang="ja-JP" sz="1700" dirty="0"/>
              <a:t> </a:t>
            </a:r>
            <a:r>
              <a:rPr lang="en-US" altLang="ja-JP" sz="1700" dirty="0" err="1"/>
              <a:t>nKaon</a:t>
            </a:r>
            <a:r>
              <a:rPr lang="en-US" altLang="ja-JP" sz="1700" dirty="0"/>
              <a:t>(0);</a:t>
            </a:r>
          </a:p>
          <a:p>
            <a:pPr marL="0" indent="0">
              <a:buNone/>
            </a:pPr>
            <a:r>
              <a:rPr lang="en-US" altLang="ja-JP" sz="1700" dirty="0"/>
              <a:t>  </a:t>
            </a:r>
            <a:r>
              <a:rPr lang="en-US" altLang="ja-JP" sz="1700" dirty="0" err="1"/>
              <a:t>int</a:t>
            </a:r>
            <a:r>
              <a:rPr lang="en-US" altLang="ja-JP" sz="1700" dirty="0"/>
              <a:t> </a:t>
            </a:r>
            <a:r>
              <a:rPr lang="en-US" altLang="ja-JP" sz="1700" dirty="0" err="1"/>
              <a:t>nOthers</a:t>
            </a:r>
            <a:r>
              <a:rPr lang="en-US" altLang="ja-JP" sz="1700" dirty="0"/>
              <a:t>(0);</a:t>
            </a:r>
          </a:p>
          <a:p>
            <a:pPr marL="0" indent="0">
              <a:buNone/>
            </a:pPr>
            <a:r>
              <a:rPr lang="en-US" altLang="ja-JP" sz="1700" dirty="0" smtClean="0"/>
              <a:t>…</a:t>
            </a:r>
            <a:endParaRPr lang="ja-JP" altLang="en-US" sz="1700" dirty="0"/>
          </a:p>
          <a:p>
            <a:pPr marL="0" indent="0">
              <a:buNone/>
            </a:pPr>
            <a:r>
              <a:rPr lang="en-US" altLang="ja-JP" sz="1700" dirty="0"/>
              <a:t>  //Loop over the primary particles (no mother particle exists)</a:t>
            </a:r>
          </a:p>
          <a:p>
            <a:pPr marL="0" indent="0">
              <a:buNone/>
            </a:pPr>
            <a:r>
              <a:rPr lang="en-US" altLang="ja-JP" sz="1700" dirty="0"/>
              <a:t>  for (</a:t>
            </a:r>
            <a:r>
              <a:rPr lang="en-US" altLang="ja-JP" sz="1700" dirty="0" err="1"/>
              <a:t>int</a:t>
            </a:r>
            <a:r>
              <a:rPr lang="en-US" altLang="ja-JP" sz="1700" dirty="0"/>
              <a:t> </a:t>
            </a:r>
            <a:r>
              <a:rPr lang="en-US" altLang="ja-JP" sz="1700" dirty="0" err="1"/>
              <a:t>i</a:t>
            </a:r>
            <a:r>
              <a:rPr lang="en-US" altLang="ja-JP" sz="1700" dirty="0"/>
              <a:t> = 0; </a:t>
            </a:r>
            <a:r>
              <a:rPr lang="en-US" altLang="ja-JP" sz="1700" dirty="0" err="1"/>
              <a:t>i</a:t>
            </a:r>
            <a:r>
              <a:rPr lang="en-US" altLang="ja-JP" sz="1700" dirty="0"/>
              <a:t> &lt; </a:t>
            </a:r>
            <a:r>
              <a:rPr lang="en-US" altLang="ja-JP" sz="1700" dirty="0" err="1"/>
              <a:t>MCParticles.getEntries</a:t>
            </a:r>
            <a:r>
              <a:rPr lang="en-US" altLang="ja-JP" sz="1700" dirty="0"/>
              <a:t>(); </a:t>
            </a:r>
            <a:r>
              <a:rPr lang="en-US" altLang="ja-JP" sz="1700" dirty="0" err="1"/>
              <a:t>i</a:t>
            </a:r>
            <a:r>
              <a:rPr lang="en-US" altLang="ja-JP" sz="1700" dirty="0"/>
              <a:t>++) {</a:t>
            </a:r>
          </a:p>
          <a:p>
            <a:pPr marL="0" indent="0">
              <a:buNone/>
            </a:pPr>
            <a:r>
              <a:rPr lang="en-US" altLang="ja-JP" sz="1700" dirty="0"/>
              <a:t>    </a:t>
            </a:r>
            <a:r>
              <a:rPr lang="en-US" altLang="ja-JP" sz="1700" dirty="0" err="1"/>
              <a:t>const</a:t>
            </a:r>
            <a:r>
              <a:rPr lang="en-US" altLang="ja-JP" sz="1700" dirty="0"/>
              <a:t> </a:t>
            </a:r>
            <a:r>
              <a:rPr lang="en-US" altLang="ja-JP" sz="1700" dirty="0" err="1"/>
              <a:t>MCParticle</a:t>
            </a:r>
            <a:r>
              <a:rPr lang="en-US" altLang="ja-JP" sz="1700" dirty="0"/>
              <a:t>&amp; mc = *</a:t>
            </a:r>
            <a:r>
              <a:rPr lang="en-US" altLang="ja-JP" sz="1700" dirty="0" err="1"/>
              <a:t>MCParticles</a:t>
            </a:r>
            <a:r>
              <a:rPr lang="en-US" altLang="ja-JP" sz="1700" dirty="0"/>
              <a:t>[</a:t>
            </a:r>
            <a:r>
              <a:rPr lang="en-US" altLang="ja-JP" sz="1700" dirty="0" err="1"/>
              <a:t>i</a:t>
            </a:r>
            <a:r>
              <a:rPr lang="en-US" altLang="ja-JP" sz="1700" dirty="0"/>
              <a:t>];</a:t>
            </a:r>
          </a:p>
          <a:p>
            <a:pPr marL="0" indent="0">
              <a:buNone/>
            </a:pPr>
            <a:r>
              <a:rPr lang="en-US" altLang="ja-JP" sz="1700" dirty="0"/>
              <a:t>    if(abs(</a:t>
            </a:r>
            <a:r>
              <a:rPr lang="en-US" altLang="ja-JP" sz="1700" dirty="0" err="1"/>
              <a:t>mc.getPDG</a:t>
            </a:r>
            <a:r>
              <a:rPr lang="en-US" altLang="ja-JP" sz="1700" dirty="0"/>
              <a:t>())==11){</a:t>
            </a:r>
          </a:p>
          <a:p>
            <a:pPr marL="0" indent="0">
              <a:buNone/>
            </a:pPr>
            <a:r>
              <a:rPr lang="en-US" altLang="ja-JP" sz="1700" dirty="0"/>
              <a:t>      </a:t>
            </a:r>
            <a:r>
              <a:rPr lang="en-US" altLang="ja-JP" sz="1700" dirty="0" err="1"/>
              <a:t>nElectron</a:t>
            </a:r>
            <a:r>
              <a:rPr lang="en-US" altLang="ja-JP" sz="1700" dirty="0"/>
              <a:t>++;</a:t>
            </a:r>
          </a:p>
          <a:p>
            <a:pPr marL="0" indent="0">
              <a:buNone/>
            </a:pPr>
            <a:r>
              <a:rPr lang="ja-JP" altLang="en-US" sz="1700" dirty="0"/>
              <a:t>    </a:t>
            </a:r>
            <a:r>
              <a:rPr lang="en-US" altLang="ja-JP" sz="1700" dirty="0" smtClean="0"/>
              <a:t>}</a:t>
            </a:r>
          </a:p>
          <a:p>
            <a:pPr marL="0" indent="0">
              <a:buNone/>
            </a:pPr>
            <a:r>
              <a:rPr lang="en-US" altLang="ja-JP" sz="1700" dirty="0" smtClean="0"/>
              <a:t>…</a:t>
            </a:r>
          </a:p>
          <a:p>
            <a:pPr marL="0" indent="0">
              <a:buNone/>
            </a:pPr>
            <a:r>
              <a:rPr lang="en-US" altLang="ja-JP" sz="1700" dirty="0" smtClean="0"/>
              <a:t>  }</a:t>
            </a:r>
            <a:endParaRPr lang="en-US" altLang="ja-JP" sz="1700" dirty="0"/>
          </a:p>
          <a:p>
            <a:pPr marL="0" indent="0">
              <a:buNone/>
            </a:pPr>
            <a:endParaRPr lang="ja-JP" altLang="en-US" sz="1700" dirty="0"/>
          </a:p>
          <a:p>
            <a:pPr marL="0" indent="0">
              <a:buNone/>
            </a:pPr>
            <a:r>
              <a:rPr lang="en-US" altLang="ja-JP" sz="1700" dirty="0">
                <a:solidFill>
                  <a:srgbClr val="FF0000"/>
                </a:solidFill>
              </a:rPr>
              <a:t>  </a:t>
            </a:r>
            <a:r>
              <a:rPr lang="en-US" altLang="ja-JP" sz="1700" dirty="0" err="1">
                <a:solidFill>
                  <a:srgbClr val="FF0000"/>
                </a:solidFill>
              </a:rPr>
              <a:t>StoreArray</a:t>
            </a:r>
            <a:r>
              <a:rPr lang="en-US" altLang="ja-JP" sz="1700" dirty="0">
                <a:solidFill>
                  <a:srgbClr val="FF0000"/>
                </a:solidFill>
              </a:rPr>
              <a:t>&lt;</a:t>
            </a:r>
            <a:r>
              <a:rPr lang="en-US" altLang="ja-JP" sz="1700" dirty="0" err="1">
                <a:solidFill>
                  <a:srgbClr val="FF0000"/>
                </a:solidFill>
              </a:rPr>
              <a:t>TestDataStoreObject</a:t>
            </a:r>
            <a:r>
              <a:rPr lang="en-US" altLang="ja-JP" sz="1700" dirty="0">
                <a:solidFill>
                  <a:srgbClr val="FF0000"/>
                </a:solidFill>
              </a:rPr>
              <a:t>&gt; </a:t>
            </a:r>
            <a:r>
              <a:rPr lang="en-US" altLang="ja-JP" sz="1700" dirty="0" err="1">
                <a:solidFill>
                  <a:srgbClr val="FF0000"/>
                </a:solidFill>
              </a:rPr>
              <a:t>TestDataStoreArray</a:t>
            </a:r>
            <a:r>
              <a:rPr lang="en-US" altLang="ja-JP" sz="17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1700" dirty="0">
                <a:solidFill>
                  <a:srgbClr val="FF0000"/>
                </a:solidFill>
              </a:rPr>
              <a:t>  </a:t>
            </a:r>
            <a:r>
              <a:rPr lang="en-US" altLang="ja-JP" sz="1700" dirty="0" err="1">
                <a:solidFill>
                  <a:srgbClr val="FF0000"/>
                </a:solidFill>
              </a:rPr>
              <a:t>TestDataStoreObject</a:t>
            </a:r>
            <a:r>
              <a:rPr lang="en-US" altLang="ja-JP" sz="1700" dirty="0">
                <a:solidFill>
                  <a:srgbClr val="FF0000"/>
                </a:solidFill>
              </a:rPr>
              <a:t>* </a:t>
            </a:r>
            <a:r>
              <a:rPr lang="en-US" altLang="ja-JP" sz="1700" dirty="0" err="1">
                <a:solidFill>
                  <a:srgbClr val="FF0000"/>
                </a:solidFill>
              </a:rPr>
              <a:t>newobject</a:t>
            </a:r>
            <a:r>
              <a:rPr lang="en-US" altLang="ja-JP" sz="1700" dirty="0">
                <a:solidFill>
                  <a:srgbClr val="FF0000"/>
                </a:solidFill>
              </a:rPr>
              <a:t> = </a:t>
            </a:r>
            <a:r>
              <a:rPr lang="en-US" altLang="ja-JP" sz="1700" dirty="0" err="1">
                <a:solidFill>
                  <a:srgbClr val="FF0000"/>
                </a:solidFill>
              </a:rPr>
              <a:t>TestDataStoreArray.appendNew</a:t>
            </a:r>
            <a:r>
              <a:rPr lang="en-US" altLang="ja-JP" sz="1700" dirty="0">
                <a:solidFill>
                  <a:srgbClr val="FF0000"/>
                </a:solidFill>
              </a:rPr>
              <a:t>(</a:t>
            </a:r>
            <a:r>
              <a:rPr lang="en-US" altLang="ja-JP" sz="1700" dirty="0" err="1">
                <a:solidFill>
                  <a:srgbClr val="FF0000"/>
                </a:solidFill>
              </a:rPr>
              <a:t>TestDataStoreObject</a:t>
            </a:r>
            <a:r>
              <a:rPr lang="en-US" altLang="ja-JP" sz="1700" dirty="0">
                <a:solidFill>
                  <a:srgbClr val="FF0000"/>
                </a:solidFill>
              </a:rPr>
              <a:t>(</a:t>
            </a:r>
            <a:r>
              <a:rPr lang="en-US" altLang="ja-JP" sz="1700" dirty="0" err="1">
                <a:solidFill>
                  <a:srgbClr val="FF0000"/>
                </a:solidFill>
              </a:rPr>
              <a:t>nElectron,nMuon,nPion,nKaon,nOthers</a:t>
            </a:r>
            <a:r>
              <a:rPr lang="en-US" altLang="ja-JP" sz="1700" dirty="0">
                <a:solidFill>
                  <a:srgbClr val="FF0000"/>
                </a:solidFill>
              </a:rPr>
              <a:t>));</a:t>
            </a:r>
            <a:endParaRPr kumimoji="1" lang="ja-JP" altLang="en-US" sz="1700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49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131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basf2</a:t>
            </a:r>
            <a:r>
              <a:rPr kumimoji="1" lang="ja-JP" altLang="en-US" dirty="0" smtClean="0"/>
              <a:t>のモジュール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C++ </a:t>
            </a:r>
            <a:r>
              <a:rPr lang="ja-JP" altLang="en-US" dirty="0" smtClean="0"/>
              <a:t>で</a:t>
            </a:r>
            <a:r>
              <a:rPr lang="ja-JP" altLang="en-US" dirty="0"/>
              <a:t>書く</a:t>
            </a:r>
            <a:endParaRPr lang="en-US" altLang="ja-JP" dirty="0" smtClean="0"/>
          </a:p>
          <a:p>
            <a:r>
              <a:rPr kumimoji="1" lang="en-US" altLang="ja-JP" dirty="0" smtClean="0"/>
              <a:t>Module</a:t>
            </a:r>
            <a:r>
              <a:rPr kumimoji="1" lang="ja-JP" altLang="en-US" dirty="0" smtClean="0"/>
              <a:t>クラス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を継承して必要なところだけ埋めればよい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コンストラクタ  パラメータの登録とか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initialize()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ヒストグラムの登録とか、最初</a:t>
            </a:r>
            <a:r>
              <a:rPr lang="ja-JP" altLang="en-US" dirty="0"/>
              <a:t>の</a:t>
            </a:r>
            <a:r>
              <a:rPr lang="ja-JP" altLang="en-US" dirty="0" smtClean="0"/>
              <a:t>一回だけの</a:t>
            </a:r>
            <a:r>
              <a:rPr lang="en-US" altLang="ja-JP" dirty="0" smtClean="0"/>
              <a:t>			</a:t>
            </a:r>
            <a:r>
              <a:rPr lang="ja-JP" altLang="en-US" dirty="0" smtClean="0"/>
              <a:t>初期化処理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beginRun</a:t>
            </a:r>
            <a:r>
              <a:rPr lang="en-US" altLang="ja-JP" dirty="0" smtClean="0"/>
              <a:t>()	</a:t>
            </a:r>
            <a:r>
              <a:rPr lang="ja-JP" altLang="en-US" dirty="0" smtClean="0"/>
              <a:t>ランの初めにやる処理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event()		</a:t>
            </a:r>
            <a:r>
              <a:rPr lang="ja-JP" altLang="en-US" dirty="0" smtClean="0"/>
              <a:t>イベントごとの処理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endRun</a:t>
            </a:r>
            <a:r>
              <a:rPr lang="en-US" altLang="ja-JP" dirty="0" smtClean="0"/>
              <a:t>()	</a:t>
            </a:r>
            <a:r>
              <a:rPr lang="ja-JP" altLang="en-US" dirty="0" smtClean="0"/>
              <a:t>ランの終わりにやる処理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terminate()	basf2</a:t>
            </a:r>
            <a:r>
              <a:rPr lang="ja-JP" altLang="en-US" dirty="0" smtClean="0"/>
              <a:t>の終了時にやる処理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デストラクタ </a:t>
            </a:r>
            <a:r>
              <a:rPr lang="en-US" altLang="ja-JP" dirty="0" smtClean="0"/>
              <a:t>	</a:t>
            </a:r>
            <a:r>
              <a:rPr lang="ja-JP" altLang="en-US" dirty="0" smtClean="0"/>
              <a:t>必要な時に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40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走らせてみる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$ basf2 testdatastore.py</a:t>
            </a:r>
          </a:p>
          <a:p>
            <a:pPr marL="0" indent="0">
              <a:buNone/>
            </a:pPr>
            <a:r>
              <a:rPr lang="en-US" altLang="ja-JP" dirty="0" err="1" smtClean="0"/>
              <a:t>testoutput.root</a:t>
            </a:r>
            <a:r>
              <a:rPr lang="ja-JP" altLang="en-US" dirty="0" smtClean="0"/>
              <a:t>が出来る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$ root</a:t>
            </a:r>
          </a:p>
          <a:p>
            <a:pPr marL="0" indent="0">
              <a:buNone/>
            </a:pPr>
            <a:r>
              <a:rPr lang="en-US" altLang="ja-JP" dirty="0"/>
              <a:t>root [0] new </a:t>
            </a:r>
            <a:r>
              <a:rPr lang="en-US" altLang="ja-JP" dirty="0" err="1"/>
              <a:t>TBrowser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en-US" altLang="ja-JP" dirty="0" err="1"/>
              <a:t>TBrowser</a:t>
            </a:r>
            <a:r>
              <a:rPr lang="en-US" altLang="ja-JP" dirty="0"/>
              <a:t> *) 0x2d1d110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626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51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553" y="200025"/>
            <a:ext cx="9220200" cy="665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6000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終わり</a:t>
            </a:r>
            <a:r>
              <a:rPr lang="ja-JP" altLang="en-US" dirty="0"/>
              <a:t>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今日は基本的なことだけ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実用的な解析モジュールを書くには</a:t>
            </a:r>
            <a:r>
              <a:rPr kumimoji="1" lang="en-US" altLang="ja-JP" dirty="0" err="1" smtClean="0"/>
              <a:t>mdst</a:t>
            </a:r>
            <a:r>
              <a:rPr kumimoji="1" lang="ja-JP" altLang="en-US" dirty="0" smtClean="0"/>
              <a:t>のオブジェクトや</a:t>
            </a:r>
            <a:r>
              <a:rPr kumimoji="1" lang="en-US" altLang="ja-JP" dirty="0" err="1" smtClean="0"/>
              <a:t>mdst</a:t>
            </a:r>
            <a:r>
              <a:rPr kumimoji="1" lang="ja-JP" altLang="en-US" dirty="0" smtClean="0"/>
              <a:t>用各種ユーティリティ関数等</a:t>
            </a:r>
            <a:r>
              <a:rPr lang="ja-JP" altLang="en-US" dirty="0"/>
              <a:t>様々な</a:t>
            </a:r>
            <a:r>
              <a:rPr kumimoji="1" lang="ja-JP" altLang="en-US" dirty="0" smtClean="0"/>
              <a:t>理解が必要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重心</a:t>
            </a:r>
            <a:r>
              <a:rPr lang="ja-JP" altLang="en-US" dirty="0" smtClean="0"/>
              <a:t>系に</a:t>
            </a:r>
            <a:r>
              <a:rPr lang="en-US" altLang="ja-JP" dirty="0" smtClean="0"/>
              <a:t>boost</a:t>
            </a:r>
            <a:r>
              <a:rPr lang="ja-JP" altLang="en-US" dirty="0" smtClean="0"/>
              <a:t>することとか。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他にも色々足りないことが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basf2</a:t>
            </a:r>
            <a:r>
              <a:rPr lang="ja-JP" altLang="en-US" dirty="0"/>
              <a:t>の</a:t>
            </a:r>
            <a:r>
              <a:rPr lang="en-US" altLang="ja-JP" dirty="0"/>
              <a:t>path</a:t>
            </a:r>
            <a:r>
              <a:rPr lang="ja-JP" altLang="en-US" dirty="0"/>
              <a:t>の</a:t>
            </a:r>
            <a:r>
              <a:rPr lang="en-US" altLang="ja-JP" dirty="0"/>
              <a:t>status</a:t>
            </a:r>
            <a:r>
              <a:rPr lang="ja-JP" altLang="en-US" dirty="0"/>
              <a:t>値と複数</a:t>
            </a:r>
            <a:r>
              <a:rPr lang="en-US" altLang="ja-JP" dirty="0"/>
              <a:t>path</a:t>
            </a:r>
            <a:r>
              <a:rPr lang="ja-JP" altLang="en-US" dirty="0"/>
              <a:t>の切り替え</a:t>
            </a:r>
            <a:endParaRPr lang="en-US" altLang="ja-JP" dirty="0"/>
          </a:p>
          <a:p>
            <a:pPr lvl="1"/>
            <a:r>
              <a:rPr kumimoji="1" lang="en-US" altLang="ja-JP" dirty="0" err="1" smtClean="0"/>
              <a:t>StoreArray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Relation, “require”</a:t>
            </a:r>
          </a:p>
          <a:p>
            <a:pPr lvl="1"/>
            <a:r>
              <a:rPr lang="en-US" altLang="ja-JP" dirty="0" err="1" smtClean="0"/>
              <a:t>git</a:t>
            </a:r>
            <a:r>
              <a:rPr lang="ja-JP" altLang="en-US" dirty="0"/>
              <a:t>の使い方</a:t>
            </a:r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971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1727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91450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MDST</a:t>
            </a:r>
            <a:r>
              <a:rPr lang="ja-JP" altLang="en-US" sz="2400" dirty="0" smtClean="0"/>
              <a:t>のデータオブジェクト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ls </a:t>
            </a:r>
            <a:r>
              <a:rPr lang="en-US" altLang="ja-JP" sz="2400" dirty="0"/>
              <a:t>-1 $</a:t>
            </a:r>
            <a:r>
              <a:rPr lang="en-US" altLang="ja-JP" sz="2400" dirty="0" smtClean="0"/>
              <a:t>BELLE2_RELEASE_DIR/</a:t>
            </a:r>
            <a:r>
              <a:rPr lang="en-US" altLang="ja-JP" sz="2400" dirty="0" err="1" smtClean="0"/>
              <a:t>mdst</a:t>
            </a:r>
            <a:r>
              <a:rPr lang="en-US" altLang="ja-JP" sz="2400" dirty="0" smtClean="0"/>
              <a:t>/</a:t>
            </a:r>
            <a:r>
              <a:rPr lang="en-US" altLang="ja-JP" sz="2400" dirty="0" err="1" smtClean="0"/>
              <a:t>dataobjects</a:t>
            </a:r>
            <a:r>
              <a:rPr lang="en-US" altLang="ja-JP" sz="2400" dirty="0" smtClean="0"/>
              <a:t>/include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err="1" smtClean="0"/>
              <a:t>DoxyGen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https</a:t>
            </a:r>
            <a:r>
              <a:rPr lang="en-US" altLang="ja-JP" sz="2400" dirty="0"/>
              <a:t>://</a:t>
            </a:r>
            <a:r>
              <a:rPr lang="en-US" altLang="ja-JP" sz="2400" dirty="0" smtClean="0"/>
              <a:t>b2-master.belle2.org/software/development/index.html</a:t>
            </a: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8141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git</a:t>
            </a:r>
            <a:r>
              <a:rPr lang="ja-JP" altLang="en-US" dirty="0" smtClean="0"/>
              <a:t>の名前とメールアドレス設定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err="1"/>
              <a:t>git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config</a:t>
            </a:r>
            <a:r>
              <a:rPr lang="en-US" altLang="ja-JP" sz="2400" dirty="0"/>
              <a:t> --global user.name "Your Name"</a:t>
            </a:r>
          </a:p>
          <a:p>
            <a:pPr marL="0" indent="0">
              <a:buNone/>
            </a:pPr>
            <a:r>
              <a:rPr lang="en-US" altLang="ja-JP" sz="2400" dirty="0" err="1"/>
              <a:t>git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config</a:t>
            </a:r>
            <a:r>
              <a:rPr lang="en-US" altLang="ja-JP" sz="2400" dirty="0"/>
              <a:t> --global </a:t>
            </a:r>
            <a:r>
              <a:rPr lang="en-US" altLang="ja-JP" sz="2400" dirty="0" err="1"/>
              <a:t>user.email</a:t>
            </a:r>
            <a:r>
              <a:rPr lang="en-US" altLang="ja-JP" sz="2400" dirty="0"/>
              <a:t> "your_email@example.com"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224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DESY</a:t>
            </a:r>
            <a:r>
              <a:rPr lang="ja-JP" altLang="en-US" dirty="0"/>
              <a:t> </a:t>
            </a:r>
            <a:r>
              <a:rPr lang="en-US" altLang="ja-JP" dirty="0" err="1" smtClean="0"/>
              <a:t>git</a:t>
            </a:r>
            <a:r>
              <a:rPr lang="ja-JP" altLang="en-US" dirty="0" smtClean="0"/>
              <a:t>アカウントの</a:t>
            </a:r>
            <a:r>
              <a:rPr lang="en-US" altLang="ja-JP" dirty="0" err="1" smtClean="0"/>
              <a:t>ssh</a:t>
            </a:r>
            <a:r>
              <a:rPr lang="ja-JP" altLang="en-US" dirty="0" smtClean="0"/>
              <a:t>キー</a:t>
            </a:r>
            <a:r>
              <a:rPr lang="ja-JP" altLang="en-US" dirty="0"/>
              <a:t>登録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/>
          <a:lstStyle/>
          <a:p>
            <a:r>
              <a:rPr lang="ja-JP" altLang="en-US" dirty="0" smtClean="0"/>
              <a:t>パスワードを何度も聞かれて面倒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ja-JP" altLang="en-US" dirty="0" smtClean="0">
                <a:sym typeface="Wingdings" panose="05000000000000000000" pitchFamily="2" charset="2"/>
              </a:rPr>
              <a:t>キー登録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詳しくは</a:t>
            </a:r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confluence.desy.de/pages/viewpage.action?pageId=35819226#Git/StashIntroduction-ConfigureSSHAccess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6402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kumimoji="1" lang="en-US" altLang="ja-JP" dirty="0" err="1" smtClean="0"/>
              <a:t>git</a:t>
            </a:r>
            <a:r>
              <a:rPr kumimoji="1" lang="ja-JP" altLang="en-US" dirty="0" smtClean="0"/>
              <a:t>アクセスの</a:t>
            </a:r>
            <a:r>
              <a:rPr kumimoji="1" lang="en-US" altLang="ja-JP" dirty="0" err="1" smtClean="0"/>
              <a:t>ssh</a:t>
            </a:r>
            <a:r>
              <a:rPr kumimoji="1" lang="en-US" altLang="ja-JP" dirty="0" smtClean="0"/>
              <a:t>-key</a:t>
            </a:r>
            <a:r>
              <a:rPr kumimoji="1" lang="ja-JP" altLang="en-US" dirty="0" smtClean="0"/>
              <a:t>の登録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1556792"/>
            <a:ext cx="91440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ja-JP" sz="2800" dirty="0"/>
              <a:t>cw14[~] </a:t>
            </a:r>
            <a:r>
              <a:rPr lang="en-US" altLang="ja-JP" sz="2800" dirty="0" err="1"/>
              <a:t>ssh-keygen</a:t>
            </a:r>
            <a:r>
              <a:rPr lang="en-US" altLang="ja-JP" sz="2800" dirty="0"/>
              <a:t> -t </a:t>
            </a:r>
            <a:r>
              <a:rPr lang="en-US" altLang="ja-JP" sz="2800" dirty="0" err="1"/>
              <a:t>rsa</a:t>
            </a:r>
            <a:r>
              <a:rPr lang="en-US" altLang="ja-JP" sz="2800" dirty="0"/>
              <a:t> -</a:t>
            </a:r>
            <a:r>
              <a:rPr lang="en-US" altLang="ja-JP" sz="2800" dirty="0" smtClean="0"/>
              <a:t>C “</a:t>
            </a:r>
            <a:r>
              <a:rPr lang="en-US" altLang="ja-JP" sz="2800" dirty="0" err="1" smtClean="0"/>
              <a:t>your_name@your_domain</a:t>
            </a:r>
            <a:r>
              <a:rPr lang="en-US" altLang="ja-JP" sz="2800" dirty="0" smtClean="0"/>
              <a:t>"</a:t>
            </a:r>
            <a:endParaRPr lang="en-US" altLang="ja-JP" sz="2800" dirty="0" smtClean="0">
              <a:hlinkClick r:id="rId2"/>
            </a:endParaRPr>
          </a:p>
          <a:p>
            <a:pPr marL="0" indent="0"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パスフレーズを必ず付けること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800" dirty="0" smtClean="0">
              <a:hlinkClick r:id="rId2"/>
            </a:endParaRPr>
          </a:p>
          <a:p>
            <a:pPr marL="0" indent="0">
              <a:buNone/>
            </a:pPr>
            <a:r>
              <a:rPr lang="en-US" altLang="ja-JP" sz="2800" dirty="0" smtClean="0">
                <a:hlinkClick r:id="rId2"/>
              </a:rPr>
              <a:t>https</a:t>
            </a:r>
            <a:r>
              <a:rPr lang="en-US" altLang="ja-JP" sz="2800" dirty="0">
                <a:hlinkClick r:id="rId2"/>
              </a:rPr>
              <a:t>://</a:t>
            </a:r>
            <a:r>
              <a:rPr lang="en-US" altLang="ja-JP" sz="2800" dirty="0" smtClean="0">
                <a:hlinkClick r:id="rId2"/>
              </a:rPr>
              <a:t>stash.desy.de/plugins/servlet/ssh/account/keys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に行って、</a:t>
            </a:r>
            <a:r>
              <a:rPr lang="en-US" altLang="ja-JP" dirty="0" smtClean="0"/>
              <a:t>~/.</a:t>
            </a:r>
            <a:r>
              <a:rPr lang="en-US" altLang="ja-JP" dirty="0" err="1" smtClean="0"/>
              <a:t>ssh</a:t>
            </a:r>
            <a:r>
              <a:rPr lang="en-US" altLang="ja-JP" dirty="0" smtClean="0"/>
              <a:t>/id_rsa.pub</a:t>
            </a:r>
            <a:r>
              <a:rPr lang="ja-JP" altLang="en-US" dirty="0" smtClean="0"/>
              <a:t>の中身をコピペして登録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cw14[~] </a:t>
            </a:r>
            <a:r>
              <a:rPr lang="en-US" altLang="ja-JP" dirty="0" err="1"/>
              <a:t>git</a:t>
            </a:r>
            <a:r>
              <a:rPr lang="en-US" altLang="ja-JP" dirty="0"/>
              <a:t> ls-remote ssh://git@stash.desy.de:7999/b2/tools.git </a:t>
            </a:r>
            <a:r>
              <a:rPr lang="en-US" altLang="ja-JP" dirty="0" smtClean="0"/>
              <a:t>master</a:t>
            </a:r>
          </a:p>
          <a:p>
            <a:pPr marL="0" indent="0">
              <a:buNone/>
            </a:pPr>
            <a:r>
              <a:rPr lang="ja-JP" altLang="en-US" dirty="0" smtClean="0"/>
              <a:t>パスフレーズを聞かれる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cw14[~] </a:t>
            </a:r>
            <a:r>
              <a:rPr lang="en-US" altLang="ja-JP" dirty="0" err="1"/>
              <a:t>eval</a:t>
            </a:r>
            <a:r>
              <a:rPr lang="en-US" altLang="ja-JP" dirty="0"/>
              <a:t> `</a:t>
            </a:r>
            <a:r>
              <a:rPr lang="en-US" altLang="ja-JP" dirty="0" err="1"/>
              <a:t>ssh</a:t>
            </a:r>
            <a:r>
              <a:rPr lang="en-US" altLang="ja-JP" dirty="0"/>
              <a:t>-agent`</a:t>
            </a:r>
          </a:p>
          <a:p>
            <a:pPr marL="0" indent="0">
              <a:buNone/>
            </a:pPr>
            <a:r>
              <a:rPr lang="en-US" altLang="ja-JP" dirty="0"/>
              <a:t>Agent </a:t>
            </a:r>
            <a:r>
              <a:rPr lang="en-US" altLang="ja-JP" dirty="0" err="1"/>
              <a:t>pid</a:t>
            </a:r>
            <a:r>
              <a:rPr lang="en-US" altLang="ja-JP" dirty="0"/>
              <a:t> 4982</a:t>
            </a:r>
          </a:p>
          <a:p>
            <a:pPr marL="0" indent="0">
              <a:buNone/>
            </a:pPr>
            <a:r>
              <a:rPr lang="en-US" altLang="ja-JP" dirty="0"/>
              <a:t>cw14[~] </a:t>
            </a:r>
            <a:r>
              <a:rPr lang="en-US" altLang="ja-JP" dirty="0" err="1"/>
              <a:t>ssh</a:t>
            </a:r>
            <a:r>
              <a:rPr lang="en-US" altLang="ja-JP" dirty="0"/>
              <a:t>-add</a:t>
            </a:r>
          </a:p>
          <a:p>
            <a:pPr marL="0" indent="0">
              <a:buNone/>
            </a:pPr>
            <a:r>
              <a:rPr lang="en-US" altLang="ja-JP" dirty="0"/>
              <a:t>Enter passphrase for /home/belle/</a:t>
            </a:r>
            <a:r>
              <a:rPr lang="en-US" altLang="ja-JP" dirty="0" err="1"/>
              <a:t>kohji</a:t>
            </a:r>
            <a:r>
              <a:rPr lang="en-US" altLang="ja-JP" dirty="0"/>
              <a:t>/.</a:t>
            </a:r>
            <a:r>
              <a:rPr lang="en-US" altLang="ja-JP" dirty="0" err="1"/>
              <a:t>ssh</a:t>
            </a:r>
            <a:r>
              <a:rPr lang="en-US" altLang="ja-JP" dirty="0"/>
              <a:t>/</a:t>
            </a:r>
            <a:r>
              <a:rPr lang="en-US" altLang="ja-JP" dirty="0" err="1"/>
              <a:t>id_rsa</a:t>
            </a:r>
            <a:r>
              <a:rPr lang="en-US" altLang="ja-JP" dirty="0"/>
              <a:t>:</a:t>
            </a:r>
          </a:p>
          <a:p>
            <a:pPr marL="0" indent="0">
              <a:buNone/>
            </a:pPr>
            <a:r>
              <a:rPr lang="en-US" altLang="ja-JP" dirty="0"/>
              <a:t>Identity added: /home/belle/</a:t>
            </a:r>
            <a:r>
              <a:rPr lang="en-US" altLang="ja-JP" dirty="0" err="1"/>
              <a:t>kohji</a:t>
            </a:r>
            <a:r>
              <a:rPr lang="en-US" altLang="ja-JP" dirty="0"/>
              <a:t>/.</a:t>
            </a:r>
            <a:r>
              <a:rPr lang="en-US" altLang="ja-JP" dirty="0" err="1"/>
              <a:t>ssh</a:t>
            </a:r>
            <a:r>
              <a:rPr lang="en-US" altLang="ja-JP" dirty="0"/>
              <a:t>/</a:t>
            </a:r>
            <a:r>
              <a:rPr lang="en-US" altLang="ja-JP" dirty="0" err="1"/>
              <a:t>id_rsa</a:t>
            </a:r>
            <a:r>
              <a:rPr lang="en-US" altLang="ja-JP" dirty="0"/>
              <a:t> (/home/belle/</a:t>
            </a:r>
            <a:r>
              <a:rPr lang="en-US" altLang="ja-JP" dirty="0" err="1"/>
              <a:t>kohji</a:t>
            </a:r>
            <a:r>
              <a:rPr lang="en-US" altLang="ja-JP" dirty="0"/>
              <a:t>/.</a:t>
            </a:r>
            <a:r>
              <a:rPr lang="en-US" altLang="ja-JP" dirty="0" err="1"/>
              <a:t>ssh</a:t>
            </a:r>
            <a:r>
              <a:rPr lang="en-US" altLang="ja-JP" dirty="0"/>
              <a:t>/</a:t>
            </a:r>
            <a:r>
              <a:rPr lang="en-US" altLang="ja-JP" dirty="0" err="1"/>
              <a:t>id_rsa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cw14</a:t>
            </a:r>
            <a:r>
              <a:rPr lang="en-US" altLang="ja-JP" dirty="0"/>
              <a:t>[~] </a:t>
            </a:r>
            <a:r>
              <a:rPr lang="en-US" altLang="ja-JP" dirty="0" err="1"/>
              <a:t>git</a:t>
            </a:r>
            <a:r>
              <a:rPr lang="en-US" altLang="ja-JP" dirty="0"/>
              <a:t> ls-remote ssh://git@stash.desy.de:7999/b2/tools.git master</a:t>
            </a:r>
          </a:p>
          <a:p>
            <a:pPr marL="0" indent="0">
              <a:buNone/>
            </a:pPr>
            <a:r>
              <a:rPr lang="en-US" altLang="ja-JP" dirty="0"/>
              <a:t>9595cb05bd524472975adac5cfd6e0979618362c        </a:t>
            </a:r>
            <a:r>
              <a:rPr lang="en-US" altLang="ja-JP" dirty="0" smtClean="0"/>
              <a:t>refs/heads/master</a:t>
            </a:r>
          </a:p>
          <a:p>
            <a:pPr marL="0" indent="0">
              <a:buNone/>
            </a:pPr>
            <a:r>
              <a:rPr lang="ja-JP" altLang="en-US" dirty="0" smtClean="0"/>
              <a:t>パスワード・パスフレーズ無しで今度は</a:t>
            </a:r>
            <a:r>
              <a:rPr lang="en-US" altLang="ja-JP" dirty="0" smtClean="0"/>
              <a:t>OK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613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basf2 </a:t>
            </a:r>
            <a:r>
              <a:rPr kumimoji="1" lang="ja-JP" altLang="en-US" dirty="0" smtClean="0"/>
              <a:t>モジュールを書く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confluence.desy.de/display/BI/Software+Basf2manual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に</a:t>
            </a:r>
            <a:r>
              <a:rPr lang="ja-JP" altLang="en-US" dirty="0"/>
              <a:t>もっと</a:t>
            </a:r>
            <a:r>
              <a:rPr lang="ja-JP" altLang="en-US" dirty="0" smtClean="0"/>
              <a:t>詳しいチュートリアルがあります。復習がてらやってみると良い。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sz="3100" dirty="0" smtClean="0"/>
          </a:p>
          <a:p>
            <a:pPr marL="457200" lvl="1" indent="0">
              <a:buNone/>
            </a:pPr>
            <a:r>
              <a:rPr lang="ja-JP" altLang="en-US" sz="3100" dirty="0" smtClean="0"/>
              <a:t>今日のメニュー</a:t>
            </a:r>
            <a:endParaRPr lang="en-US" altLang="ja-JP" sz="3100" dirty="0" smtClean="0"/>
          </a:p>
          <a:p>
            <a:r>
              <a:rPr lang="ja-JP" altLang="en-US" dirty="0" smtClean="0"/>
              <a:t>コンパイル環境を作る</a:t>
            </a:r>
            <a:endParaRPr lang="en-US" altLang="ja-JP" dirty="0" smtClean="0"/>
          </a:p>
          <a:p>
            <a:r>
              <a:rPr lang="en-US" altLang="ja-JP" dirty="0" smtClean="0"/>
              <a:t>Module</a:t>
            </a:r>
            <a:r>
              <a:rPr lang="ja-JP" altLang="en-US" dirty="0" smtClean="0"/>
              <a:t>スケルトンの作成</a:t>
            </a:r>
            <a:endParaRPr lang="en-US" altLang="ja-JP" dirty="0" smtClean="0"/>
          </a:p>
          <a:p>
            <a:r>
              <a:rPr lang="en-US" altLang="ja-JP" dirty="0" err="1"/>
              <a:t>printf</a:t>
            </a:r>
            <a:r>
              <a:rPr lang="en-US" altLang="ja-JP" dirty="0"/>
              <a:t>/</a:t>
            </a:r>
            <a:r>
              <a:rPr lang="en-US" altLang="ja-JP" dirty="0" err="1"/>
              <a:t>cout</a:t>
            </a:r>
            <a:r>
              <a:rPr lang="ja-JP" altLang="en-US" dirty="0"/>
              <a:t>を使わないメッセージ出力の作法</a:t>
            </a:r>
            <a:endParaRPr lang="en-US" altLang="ja-JP" dirty="0"/>
          </a:p>
          <a:p>
            <a:r>
              <a:rPr lang="en-US" altLang="ja-JP" dirty="0" err="1" smtClean="0"/>
              <a:t>DataStore</a:t>
            </a:r>
            <a:r>
              <a:rPr lang="ja-JP" altLang="en-US" dirty="0"/>
              <a:t>から</a:t>
            </a:r>
            <a:r>
              <a:rPr lang="ja-JP" altLang="en-US" dirty="0" smtClean="0"/>
              <a:t>の読み込み方</a:t>
            </a:r>
            <a:endParaRPr lang="en-US" altLang="ja-JP" dirty="0" smtClean="0"/>
          </a:p>
          <a:p>
            <a:r>
              <a:rPr lang="en-US" altLang="ja-JP" dirty="0" smtClean="0"/>
              <a:t>Histogram/</a:t>
            </a:r>
            <a:r>
              <a:rPr lang="en-US" altLang="ja-JP" dirty="0" err="1" smtClean="0"/>
              <a:t>Ntuple</a:t>
            </a:r>
            <a:r>
              <a:rPr lang="ja-JP" altLang="en-US" dirty="0"/>
              <a:t>を</a:t>
            </a:r>
            <a:r>
              <a:rPr lang="ja-JP" altLang="en-US" dirty="0" smtClean="0"/>
              <a:t>作る</a:t>
            </a:r>
            <a:endParaRPr lang="en-US" altLang="ja-JP" dirty="0" smtClean="0"/>
          </a:p>
          <a:p>
            <a:r>
              <a:rPr lang="ja-JP" altLang="en-US" dirty="0" smtClean="0"/>
              <a:t>モジュール</a:t>
            </a:r>
            <a:r>
              <a:rPr lang="ja-JP" altLang="en-US" dirty="0"/>
              <a:t>の</a:t>
            </a:r>
            <a:r>
              <a:rPr lang="en-US" altLang="ja-JP" dirty="0" smtClean="0"/>
              <a:t>Parameter</a:t>
            </a:r>
            <a:r>
              <a:rPr lang="ja-JP" altLang="en-US" dirty="0" smtClean="0"/>
              <a:t>設定</a:t>
            </a:r>
            <a:endParaRPr lang="en-US" altLang="ja-JP" dirty="0"/>
          </a:p>
          <a:p>
            <a:r>
              <a:rPr lang="en-US" altLang="ja-JP" dirty="0" err="1" smtClean="0"/>
              <a:t>DataStore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書き込み方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どこ</a:t>
            </a:r>
            <a:r>
              <a:rPr lang="ja-JP" altLang="en-US" dirty="0"/>
              <a:t>まで行けるか？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2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コンパイル環境を作る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9145016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DESY username</a:t>
            </a:r>
            <a:r>
              <a:rPr lang="ja-JP" altLang="en-US" dirty="0" smtClean="0"/>
              <a:t>が</a:t>
            </a:r>
            <a:r>
              <a:rPr lang="en-US" altLang="ja-JP" dirty="0" smtClean="0"/>
              <a:t>KEKCC</a:t>
            </a:r>
            <a:r>
              <a:rPr lang="ja-JP" altLang="en-US" dirty="0" smtClean="0"/>
              <a:t>と違う場合、まず環境変数を設定する</a:t>
            </a:r>
            <a:endParaRPr lang="en-US" altLang="ja-JP" dirty="0" smtClean="0"/>
          </a:p>
          <a:p>
            <a:r>
              <a:rPr lang="en-US" altLang="ja-JP" dirty="0" smtClean="0"/>
              <a:t>export </a:t>
            </a:r>
            <a:r>
              <a:rPr lang="en-US" altLang="ja-JP" dirty="0" smtClean="0"/>
              <a:t>BELLE2_USER=username (bash)</a:t>
            </a:r>
            <a:endParaRPr lang="en-US" altLang="ja-JP" dirty="0" smtClean="0"/>
          </a:p>
          <a:p>
            <a:r>
              <a:rPr lang="en-US" altLang="ja-JP" dirty="0" err="1" smtClean="0"/>
              <a:t>setenv</a:t>
            </a:r>
            <a:r>
              <a:rPr lang="en-US" altLang="ja-JP" dirty="0" smtClean="0"/>
              <a:t> </a:t>
            </a:r>
            <a:r>
              <a:rPr lang="en-US" altLang="ja-JP" dirty="0" smtClean="0"/>
              <a:t>BELLE2_USER username  (</a:t>
            </a:r>
            <a:r>
              <a:rPr lang="en-US" altLang="ja-JP" dirty="0" err="1" smtClean="0"/>
              <a:t>tcsh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1"/>
            <a:r>
              <a:rPr lang="ja-JP" altLang="en-US" dirty="0"/>
              <a:t>先に</a:t>
            </a:r>
            <a:r>
              <a:rPr lang="en-US" altLang="ja-JP" dirty="0"/>
              <a:t>setup_belle2</a:t>
            </a:r>
            <a:r>
              <a:rPr lang="ja-JP" altLang="en-US" dirty="0"/>
              <a:t>してたら</a:t>
            </a:r>
            <a:r>
              <a:rPr lang="en-US" altLang="ja-JP" dirty="0"/>
              <a:t>KEKCC</a:t>
            </a:r>
            <a:r>
              <a:rPr lang="ja-JP" altLang="en-US" dirty="0"/>
              <a:t>からログアウトして</a:t>
            </a:r>
            <a:r>
              <a:rPr lang="ja-JP" altLang="en-US" dirty="0" smtClean="0"/>
              <a:t>やり直す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~/.</a:t>
            </a:r>
            <a:r>
              <a:rPr lang="en-US" altLang="ja-JP" dirty="0" err="1" smtClean="0"/>
              <a:t>ssh</a:t>
            </a:r>
            <a:r>
              <a:rPr lang="en-US" altLang="ja-JP" dirty="0" smtClean="0"/>
              <a:t>/</a:t>
            </a:r>
            <a:r>
              <a:rPr lang="ja-JP" altLang="en-US" dirty="0" smtClean="0"/>
              <a:t>に</a:t>
            </a:r>
            <a:r>
              <a:rPr lang="en-US" altLang="ja-JP" dirty="0" smtClean="0"/>
              <a:t>DESY</a:t>
            </a:r>
            <a:r>
              <a:rPr lang="ja-JP" altLang="en-US" dirty="0" err="1" smtClean="0"/>
              <a:t>に登</a:t>
            </a:r>
            <a:r>
              <a:rPr lang="ja-JP" altLang="en-US" dirty="0" smtClean="0"/>
              <a:t>録していない</a:t>
            </a:r>
            <a:r>
              <a:rPr lang="en-US" altLang="ja-JP" dirty="0" err="1" smtClean="0"/>
              <a:t>id_rsa</a:t>
            </a:r>
            <a:r>
              <a:rPr lang="en-US" altLang="ja-JP" dirty="0" smtClean="0"/>
              <a:t>, id_rsa.pub</a:t>
            </a:r>
            <a:r>
              <a:rPr lang="ja-JP" altLang="en-US" dirty="0" smtClean="0"/>
              <a:t>があると失敗する</a:t>
            </a:r>
            <a:endParaRPr lang="en-US" altLang="ja-JP" dirty="0"/>
          </a:p>
          <a:p>
            <a:r>
              <a:rPr lang="ja-JP" altLang="en-US" dirty="0" smtClean="0"/>
              <a:t>どこかに移して一回ログアウトするか、</a:t>
            </a:r>
            <a:r>
              <a:rPr lang="en-US" altLang="ja-JP" dirty="0" smtClean="0"/>
              <a:t>DESY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git</a:t>
            </a:r>
            <a:r>
              <a:rPr lang="ja-JP" altLang="en-US" dirty="0" smtClean="0"/>
              <a:t>サーバーに公開鍵を登録する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付録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Belle2</a:t>
            </a:r>
            <a:r>
              <a:rPr kumimoji="1" lang="ja-JP" altLang="en-US" dirty="0" smtClean="0"/>
              <a:t>共通設定 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kumimoji="1" lang="en-US" altLang="ja-JP" dirty="0" smtClean="0"/>
              <a:t>source /</a:t>
            </a:r>
            <a:r>
              <a:rPr kumimoji="1" lang="en-US" altLang="ja-JP" dirty="0" err="1" smtClean="0"/>
              <a:t>sw</a:t>
            </a:r>
            <a:r>
              <a:rPr kumimoji="1" lang="en-US" altLang="ja-JP" dirty="0" smtClean="0"/>
              <a:t>/belle2/tools/setup_belle2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解析モジュール用</a:t>
            </a:r>
            <a:endParaRPr lang="en-US" altLang="ja-JP" dirty="0"/>
          </a:p>
          <a:p>
            <a:r>
              <a:rPr lang="en-US" altLang="ja-JP" dirty="0" err="1" smtClean="0"/>
              <a:t>newana</a:t>
            </a:r>
            <a:r>
              <a:rPr lang="en-US" altLang="ja-JP" dirty="0" smtClean="0"/>
              <a:t> </a:t>
            </a:r>
            <a:r>
              <a:rPr lang="ja-JP" altLang="en-US" dirty="0" smtClean="0"/>
              <a:t>コマンド</a:t>
            </a:r>
            <a:endParaRPr lang="en-US" altLang="ja-JP" dirty="0" smtClean="0"/>
          </a:p>
          <a:p>
            <a:r>
              <a:rPr kumimoji="1" lang="en-US" altLang="ja-JP" dirty="0" err="1" smtClean="0"/>
              <a:t>getana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コマンド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Reconstruction</a:t>
            </a:r>
            <a:r>
              <a:rPr lang="ja-JP" altLang="en-US" dirty="0" smtClean="0"/>
              <a:t>モジュール等</a:t>
            </a:r>
            <a:r>
              <a:rPr lang="en-US" altLang="ja-JP" dirty="0" smtClean="0"/>
              <a:t>central release</a:t>
            </a:r>
            <a:r>
              <a:rPr lang="ja-JP" altLang="en-US" dirty="0" smtClean="0"/>
              <a:t>用レポジトリに含まれてる物用</a:t>
            </a:r>
            <a:endParaRPr lang="en-US" altLang="ja-JP" dirty="0" smtClean="0"/>
          </a:p>
          <a:p>
            <a:r>
              <a:rPr kumimoji="1" lang="en-US" altLang="ja-JP" dirty="0" err="1" smtClean="0"/>
              <a:t>newrel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コマンド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1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newana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dirty="0"/>
              <a:t>Usage: </a:t>
            </a:r>
            <a:r>
              <a:rPr lang="en-US" altLang="ja-JP" dirty="0" err="1" smtClean="0"/>
              <a:t>newana</a:t>
            </a:r>
            <a:r>
              <a:rPr lang="en-US" altLang="ja-JP" dirty="0" smtClean="0"/>
              <a:t> </a:t>
            </a:r>
            <a:r>
              <a:rPr lang="en-US" altLang="ja-JP" dirty="0"/>
              <a:t>directory </a:t>
            </a:r>
            <a:r>
              <a:rPr lang="en-US" altLang="ja-JP" dirty="0" smtClean="0"/>
              <a:t>release</a:t>
            </a:r>
          </a:p>
          <a:p>
            <a:pPr marL="0" indent="0">
              <a:buNone/>
            </a:pPr>
            <a:r>
              <a:rPr lang="ja-JP" altLang="en-US" dirty="0" smtClean="0"/>
              <a:t>例</a:t>
            </a:r>
            <a:r>
              <a:rPr lang="en-US" altLang="ja-JP" dirty="0" smtClean="0"/>
              <a:t>) </a:t>
            </a:r>
            <a:r>
              <a:rPr lang="en-US" altLang="ja-JP" dirty="0" err="1" smtClean="0"/>
              <a:t>newana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userana</a:t>
            </a:r>
            <a:r>
              <a:rPr lang="en-US" altLang="ja-JP" dirty="0" smtClean="0"/>
              <a:t> release-00-08-00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解析用のコンパイル環境を用意</a:t>
            </a:r>
            <a:endParaRPr lang="en-US" altLang="ja-JP" dirty="0" smtClean="0"/>
          </a:p>
          <a:p>
            <a:r>
              <a:rPr lang="en-US" altLang="ja-JP" dirty="0" smtClean="0"/>
              <a:t>DESY</a:t>
            </a:r>
            <a:r>
              <a:rPr lang="ja-JP" altLang="en-US" dirty="0" smtClean="0"/>
              <a:t>の解析モジュール用</a:t>
            </a:r>
            <a:r>
              <a:rPr lang="en-US" altLang="ja-JP" dirty="0" err="1" smtClean="0"/>
              <a:t>git</a:t>
            </a:r>
            <a:r>
              <a:rPr lang="ja-JP" altLang="en-US" dirty="0" smtClean="0"/>
              <a:t>レポジトリに登録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stash.desy.de/projects/B2A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ユーザー名</a:t>
            </a:r>
            <a:r>
              <a:rPr lang="en-US" altLang="ja-JP" dirty="0" smtClean="0"/>
              <a:t>_</a:t>
            </a:r>
            <a:r>
              <a:rPr lang="ja-JP" altLang="en-US" dirty="0" smtClean="0"/>
              <a:t>ディレクトリ名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basf2</a:t>
            </a:r>
            <a:r>
              <a:rPr lang="ja-JP" altLang="en-US" dirty="0" smtClean="0"/>
              <a:t>の</a:t>
            </a:r>
            <a:r>
              <a:rPr lang="en-US" altLang="ja-JP" dirty="0" smtClean="0"/>
              <a:t>release</a:t>
            </a:r>
            <a:r>
              <a:rPr lang="ja-JP" altLang="en-US" dirty="0" smtClean="0"/>
              <a:t>用レポジトリとは独立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コーディングルール等に縛られなくても良い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個人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モジュールも</a:t>
            </a:r>
            <a:r>
              <a:rPr lang="en-US" altLang="ja-JP" dirty="0" smtClean="0"/>
              <a:t>gbasf2</a:t>
            </a:r>
            <a:r>
              <a:rPr lang="ja-JP" altLang="en-US" dirty="0" smtClean="0"/>
              <a:t>で使えるようになった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B2JAM 2017 June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4270-6A98-46C0-8485-5C6A32E678C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11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223" y="433924"/>
            <a:ext cx="8229600" cy="63720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cw14[20170618]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newana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checkgen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release-00-08-00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Enter your DESY password to create your analysis directory on the stash server.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Password for user `cozy':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Cloning into '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checkgen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'...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warning: You appear to have cloned an empty repository.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Checking connectivity... done.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[master (root-commit) a71c4a6] Analysis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checkgen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by cozy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Committer: HARA Koji &lt;kohji@cw14.cc.kek.jp&gt;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Your name and email address were configured automatically based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on your username and hostname. Please check that they are accurate.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You can suppress this message by setting them explicitly. Run the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following command and follow the instructions in your editor to edit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your configuration file:</a:t>
            </a:r>
          </a:p>
          <a:p>
            <a:pPr marL="0" indent="0">
              <a:buNone/>
            </a:pP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git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config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--global --edit</a:t>
            </a:r>
          </a:p>
          <a:p>
            <a:pPr marL="0" indent="0">
              <a:buNone/>
            </a:pP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After doing this, you may fix the identity used for this commit with:</a:t>
            </a:r>
          </a:p>
          <a:p>
            <a:pPr marL="0" indent="0">
              <a:buNone/>
            </a:pP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git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commit --amend --reset-author</a:t>
            </a:r>
          </a:p>
          <a:p>
            <a:pPr marL="0" indent="0">
              <a:buNone/>
            </a:pP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3 files changed, 15 insertions(+)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create mode 100644 .analysis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create mode 100644 .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gitignore</a:t>
            </a: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create mode 100644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SConscript</a:t>
            </a: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Counting objects: 5, done.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Delta compression using up to 56 threads.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Compressing objects: 100% (3/3), done.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Writing objects: 100% (5/5), 581 bytes | 0 bytes/s, done.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Total 5 (delta 0), reused 0 (delta 0)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To https://cozy@stash.desy.de/scm/b2a/cozy_checkgen.git</a:t>
            </a: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* [new branch]      master -&gt; master</a:t>
            </a:r>
          </a:p>
          <a:p>
            <a:pPr marL="0" indent="0">
              <a:buNone/>
            </a:pP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New analysis directory created for release-00-08-00 release: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checkgen</a:t>
            </a:r>
            <a:endParaRPr lang="en-US" altLang="ja-JP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-&gt; change to the new directory and set up the environment: cd </a:t>
            </a:r>
            <a:r>
              <a:rPr lang="en-US" altLang="ja-JP" sz="4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checkgen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 </a:t>
            </a:r>
            <a:r>
              <a:rPr lang="en-US" altLang="ja-JP" sz="48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setupana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3750" y="-10116"/>
            <a:ext cx="1211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err="1" smtClean="0"/>
              <a:t>newana</a:t>
            </a:r>
            <a:r>
              <a:rPr lang="ja-JP" altLang="en-US" dirty="0" smtClean="0"/>
              <a:t>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15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3225</Words>
  <Application>Microsoft Office PowerPoint</Application>
  <PresentationFormat>画面に合わせる (4:3)</PresentationFormat>
  <Paragraphs>777</Paragraphs>
  <Slides>57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57</vt:i4>
      </vt:variant>
    </vt:vector>
  </HeadingPairs>
  <TitlesOfParts>
    <vt:vector size="58" baseType="lpstr">
      <vt:lpstr>Office ​​テーマ</vt:lpstr>
      <vt:lpstr>Basf2ユーザー解析モジュールの構造と作成</vt:lpstr>
      <vt:lpstr>データ解析</vt:lpstr>
      <vt:lpstr>basf2 </vt:lpstr>
      <vt:lpstr>reconstruction, analysis, MDST</vt:lpstr>
      <vt:lpstr>basf2のモジュール</vt:lpstr>
      <vt:lpstr>basf2 モジュールを書く</vt:lpstr>
      <vt:lpstr>コンパイル環境を作る</vt:lpstr>
      <vt:lpstr>newana</vt:lpstr>
      <vt:lpstr>PowerPoint プレゼンテーション</vt:lpstr>
      <vt:lpstr>getana</vt:lpstr>
      <vt:lpstr>newana/getana 後</vt:lpstr>
      <vt:lpstr>(参考)newana後のディレクトリの中身</vt:lpstr>
      <vt:lpstr>Sconscript</vt:lpstr>
      <vt:lpstr>b2jam_201706の中身</vt:lpstr>
      <vt:lpstr>つづき</vt:lpstr>
      <vt:lpstr>モジュールスケルトン作成 : newmod </vt:lpstr>
      <vt:lpstr>実行例</vt:lpstr>
      <vt:lpstr>PowerPoint プレゼンテーション</vt:lpstr>
      <vt:lpstr>コンパイル実行</vt:lpstr>
      <vt:lpstr>モジュール登録の確認</vt:lpstr>
      <vt:lpstr>メッセージ出力の作法</vt:lpstr>
      <vt:lpstr>PowerPoint プレゼンテーション</vt:lpstr>
      <vt:lpstr>メッセージ出力のコントロール</vt:lpstr>
      <vt:lpstr>PowerPoint プレゼンテーション</vt:lpstr>
      <vt:lpstr>DataStoreからの読み込み方</vt:lpstr>
      <vt:lpstr>PowerPoint プレゼンテーション</vt:lpstr>
      <vt:lpstr>evtgentest.pyの書き換え</vt:lpstr>
      <vt:lpstr>Histogram/Ntuple/TTree</vt:lpstr>
      <vt:lpstr>Histogramを使う解析モジュール</vt:lpstr>
      <vt:lpstr>histAnaModule.hの中身</vt:lpstr>
      <vt:lpstr>histAnaModule.ccの中身</vt:lpstr>
      <vt:lpstr>event()</vt:lpstr>
      <vt:lpstr>histAnaのテスト</vt:lpstr>
      <vt:lpstr>PowerPoint プレゼンテーション</vt:lpstr>
      <vt:lpstr>モジュールパラメータ設定</vt:lpstr>
      <vt:lpstr>PowerPoint プレゼンテーション</vt:lpstr>
      <vt:lpstr>histAnaModuleにパラメータを付けてみる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DataStoreへの書き込み</vt:lpstr>
      <vt:lpstr>DataStoreに入れるオブジェクトの定義</vt:lpstr>
      <vt:lpstr>SConscript</vt:lpstr>
      <vt:lpstr>PowerPoint プレゼンテーション</vt:lpstr>
      <vt:lpstr>linkdef.h</vt:lpstr>
      <vt:lpstr>書き込むモジュールに必要なこと</vt:lpstr>
      <vt:lpstr>userAna/modules/testDataStore /testDataStoreModule.cc</vt:lpstr>
      <vt:lpstr>PowerPoint プレゼンテーション</vt:lpstr>
      <vt:lpstr>走らせてみる</vt:lpstr>
      <vt:lpstr>PowerPoint プレゼンテーション</vt:lpstr>
      <vt:lpstr>終わりに</vt:lpstr>
      <vt:lpstr>PowerPoint プレゼンテーション</vt:lpstr>
      <vt:lpstr>PowerPoint プレゼンテーション</vt:lpstr>
      <vt:lpstr>gitの名前とメールアドレス設定</vt:lpstr>
      <vt:lpstr>DESY gitアカウントのsshキー登録</vt:lpstr>
      <vt:lpstr>gitアクセスのssh-keyの登録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Basf2ユーザー解析モジュールの構造と作成</dc:title>
  <dc:creator>Windows User</dc:creator>
  <cp:lastModifiedBy>Windows User</cp:lastModifiedBy>
  <cp:revision>89</cp:revision>
  <dcterms:created xsi:type="dcterms:W3CDTF">2017-06-23T16:50:01Z</dcterms:created>
  <dcterms:modified xsi:type="dcterms:W3CDTF">2017-06-24T06:06:25Z</dcterms:modified>
</cp:coreProperties>
</file>