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52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4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76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93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3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14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32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99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6702-D6AD-8840-9741-AD2F2BB23403}" type="datetimeFigureOut">
              <a:rPr kumimoji="1" lang="ja-JP" altLang="en-US" smtClean="0"/>
              <a:t>16/10/11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9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D01</a:t>
            </a:r>
            <a:r>
              <a:rPr kumimoji="1" lang="ja-JP" altLang="en-US" dirty="0" smtClean="0"/>
              <a:t>計画研究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934" y="1056011"/>
            <a:ext cx="8686800" cy="559865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フレーバー実験（</a:t>
            </a:r>
            <a:r>
              <a:rPr lang="en-US" altLang="ja-JP" dirty="0" smtClean="0"/>
              <a:t>B, K, μ</a:t>
            </a:r>
            <a:r>
              <a:rPr lang="ja-JP" altLang="en-US" dirty="0" smtClean="0"/>
              <a:t>）に有用となる最先端実験技術の開発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高強度実験、精密測定への対応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各実験に実装するものは</a:t>
            </a:r>
            <a:r>
              <a:rPr lang="en-US" altLang="ja-JP" dirty="0" smtClean="0"/>
              <a:t>A01-03</a:t>
            </a:r>
            <a:r>
              <a:rPr lang="ja-JP" altLang="en-US" dirty="0" smtClean="0"/>
              <a:t>で措置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加速器のハードは</a:t>
            </a:r>
            <a:r>
              <a:rPr kumimoji="1" lang="ja-JP" altLang="en-US" dirty="0" smtClean="0"/>
              <a:t>含まない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測定器開発拠点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資源の共有化により効率のよい開発を進める体制を構築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ビームテストに使用する機器の共有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名古屋</a:t>
            </a:r>
            <a:r>
              <a:rPr lang="en-US" altLang="en-US" dirty="0" smtClean="0"/>
              <a:t>: </a:t>
            </a:r>
            <a:r>
              <a:rPr lang="ja-JP" altLang="en-US" dirty="0" smtClean="0"/>
              <a:t>光検出器テストベンチ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カブリ</a:t>
            </a:r>
            <a:r>
              <a:rPr lang="en-US" altLang="ja-JP" dirty="0" smtClean="0"/>
              <a:t>IPMU</a:t>
            </a:r>
            <a:r>
              <a:rPr lang="ja-JP" altLang="en-US" dirty="0" smtClean="0"/>
              <a:t>、九州大</a:t>
            </a:r>
            <a:r>
              <a:rPr lang="en-US" altLang="ja-JP" dirty="0" smtClean="0"/>
              <a:t>: </a:t>
            </a:r>
            <a:r>
              <a:rPr lang="ja-JP" altLang="en-US" dirty="0" smtClean="0"/>
              <a:t>半導体検出器開発</a:t>
            </a:r>
            <a:endParaRPr lang="en-US" altLang="ja-JP" dirty="0" smtClean="0"/>
          </a:p>
          <a:p>
            <a:pPr lvl="1"/>
            <a:r>
              <a:rPr lang="en-US" altLang="en-US" dirty="0" smtClean="0"/>
              <a:t>KEK</a:t>
            </a:r>
            <a:r>
              <a:rPr lang="ja-JP" altLang="en-US" dirty="0" smtClean="0"/>
              <a:t>：エアロジェル、シンチレータ性能測定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加速器研究拠点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国内外の人材（エキスパート）交流を積極的に進め、加速器性能の極限を追求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若手人材育成、国際加速器ワークショップの開催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108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3262"/>
            <a:ext cx="8229600" cy="86491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開発項目、</a:t>
            </a:r>
            <a:r>
              <a:rPr lang="ja-JP" altLang="en-US" dirty="0" smtClean="0"/>
              <a:t>研究体制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9330" y="1087363"/>
            <a:ext cx="7023266" cy="5680385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dirty="0"/>
              <a:t>光</a:t>
            </a:r>
            <a:r>
              <a:rPr lang="ja-JP" altLang="en-US" dirty="0" smtClean="0"/>
              <a:t>検出器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MCP</a:t>
            </a:r>
            <a:r>
              <a:rPr lang="en-US" altLang="ja-JP" dirty="0"/>
              <a:t>-PMT</a:t>
            </a:r>
            <a:r>
              <a:rPr lang="ja-JP" altLang="en-US" dirty="0"/>
              <a:t>の性能改善</a:t>
            </a:r>
            <a:r>
              <a:rPr lang="ja-JP" altLang="en-US" dirty="0" smtClean="0"/>
              <a:t>（</a:t>
            </a:r>
            <a:r>
              <a:rPr lang="ja-JP" altLang="en-US" dirty="0" smtClean="0"/>
              <a:t>量子</a:t>
            </a:r>
            <a:r>
              <a:rPr lang="ja-JP" altLang="en-US" dirty="0" smtClean="0"/>
              <a:t>効率</a:t>
            </a:r>
            <a:r>
              <a:rPr lang="ja-JP" altLang="en-US" dirty="0" smtClean="0"/>
              <a:t>と</a:t>
            </a:r>
            <a:r>
              <a:rPr lang="ja-JP" altLang="en-US" dirty="0" smtClean="0"/>
              <a:t>寿命</a:t>
            </a:r>
            <a:r>
              <a:rPr lang="ja-JP" altLang="en-US" dirty="0" smtClean="0"/>
              <a:t>性能の改良</a:t>
            </a:r>
            <a:r>
              <a:rPr lang="ja-JP" altLang="en-US" dirty="0" smtClean="0"/>
              <a:t>、</a:t>
            </a:r>
            <a:r>
              <a:rPr lang="ja-JP" altLang="en-US" dirty="0" smtClean="0"/>
              <a:t>大面積化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/>
              <a:t>半導体</a:t>
            </a:r>
            <a:r>
              <a:rPr lang="ja-JP" altLang="en-US" dirty="0" smtClean="0"/>
              <a:t>検出器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低物質量化（高精細フレキシブル基板）、実装技術（シリコン貫通ビア）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飛跡再構成アルゴリズム開発</a:t>
            </a:r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/>
              <a:t>データ収集</a:t>
            </a:r>
            <a:r>
              <a:rPr lang="ja-JP" altLang="en-US" dirty="0" smtClean="0"/>
              <a:t>システム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B</a:t>
            </a:r>
            <a:r>
              <a:rPr lang="en-US" altLang="ja-JP" dirty="0" smtClean="0"/>
              <a:t>elle2link</a:t>
            </a:r>
            <a:r>
              <a:rPr lang="ja-JP" altLang="en-US" dirty="0" smtClean="0"/>
              <a:t>を活用して、最新の</a:t>
            </a:r>
            <a:r>
              <a:rPr lang="en-US" altLang="ja-JP" dirty="0" smtClean="0"/>
              <a:t>FPGA</a:t>
            </a:r>
            <a:r>
              <a:rPr lang="ja-JP" altLang="en-US" dirty="0" smtClean="0"/>
              <a:t>技術と高スループットのデータ転送プロトコルを用いた多チャンネル読出しカードの開発</a:t>
            </a:r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/>
              <a:t>シリカエアロジェル</a:t>
            </a:r>
            <a:endParaRPr lang="en-US" altLang="ja-JP" dirty="0"/>
          </a:p>
          <a:p>
            <a:pPr lvl="1"/>
            <a:r>
              <a:rPr lang="ja-JP" altLang="en-US" dirty="0"/>
              <a:t>機械強度の改良、簡便な製法開発</a:t>
            </a:r>
            <a:endParaRPr lang="en-US" altLang="ja-JP" dirty="0"/>
          </a:p>
          <a:p>
            <a:pPr lvl="1"/>
            <a:r>
              <a:rPr lang="ja-JP" altLang="en-US" dirty="0"/>
              <a:t>チェレンコフ輻射体＋ミューオニウム生成標的</a:t>
            </a:r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/>
              <a:t>新しいシンチレータ結晶</a:t>
            </a:r>
            <a:r>
              <a:rPr lang="ja-JP" altLang="en-US" dirty="0" smtClean="0"/>
              <a:t>開発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GAGG</a:t>
            </a:r>
            <a:r>
              <a:rPr lang="ja-JP" altLang="en-US" dirty="0" smtClean="0"/>
              <a:t>結晶の大型化、電磁カロリメータとしての性能試験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電磁カロリメータの解析手法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加速器</a:t>
            </a:r>
            <a:r>
              <a:rPr lang="ja-JP" altLang="en-US" dirty="0"/>
              <a:t>のシミュレーションコード</a:t>
            </a:r>
            <a:r>
              <a:rPr lang="ja-JP" altLang="en-US" dirty="0" smtClean="0"/>
              <a:t>開発</a:t>
            </a:r>
            <a:endParaRPr lang="en-US" altLang="ja-JP" dirty="0" smtClean="0"/>
          </a:p>
          <a:p>
            <a:pPr lvl="1"/>
            <a:r>
              <a:rPr lang="ja-JP" altLang="en-US" dirty="0"/>
              <a:t>大強度加速器で重要となる空間電荷効果やビーム</a:t>
            </a:r>
            <a:r>
              <a:rPr lang="ja-JP" altLang="en-US" dirty="0" smtClean="0"/>
              <a:t>・ビーム</a:t>
            </a:r>
            <a:r>
              <a:rPr lang="ja-JP" altLang="en-US" dirty="0"/>
              <a:t>相互作用などの加速器計算コードの共同</a:t>
            </a:r>
            <a:r>
              <a:rPr lang="ja-JP" altLang="en-US" dirty="0" smtClean="0"/>
              <a:t>開発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54305" y="1108820"/>
            <a:ext cx="1414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飯嶋</a:t>
            </a:r>
            <a:r>
              <a:rPr lang="ja-JP" altLang="en-US" dirty="0" smtClean="0"/>
              <a:t>、住吉、</a:t>
            </a:r>
            <a:endParaRPr lang="en-US" altLang="ja-JP" dirty="0" smtClean="0"/>
          </a:p>
          <a:p>
            <a:r>
              <a:rPr lang="ja-JP" altLang="en-US" dirty="0" smtClean="0"/>
              <a:t>居波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54305" y="2092054"/>
            <a:ext cx="126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原</a:t>
            </a:r>
            <a:r>
              <a:rPr lang="ja-JP" altLang="en-US" dirty="0" smtClean="0"/>
              <a:t>、</a:t>
            </a:r>
            <a:r>
              <a:rPr lang="ja-JP" altLang="en-US" u="sng" dirty="0" smtClean="0"/>
              <a:t>吉岡</a:t>
            </a:r>
            <a:r>
              <a:rPr lang="ja-JP" altLang="en-US" dirty="0" smtClean="0"/>
              <a:t>？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54305" y="29016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山田</a:t>
            </a:r>
            <a:endParaRPr lang="en-US" altLang="ja-JP" u="sng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4305" y="5016614"/>
            <a:ext cx="120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u="sng" dirty="0" smtClean="0"/>
              <a:t>Lim</a:t>
            </a:r>
            <a:r>
              <a:rPr lang="en-US" altLang="en-US" dirty="0" smtClean="0"/>
              <a:t>, </a:t>
            </a:r>
            <a:r>
              <a:rPr lang="ja-JP" altLang="en-US" u="sng" dirty="0" smtClean="0"/>
              <a:t>鎌田</a:t>
            </a:r>
            <a:r>
              <a:rPr lang="en-US" altLang="ja-JP" u="sng" dirty="0" smtClean="0"/>
              <a:t>*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54305" y="3782754"/>
            <a:ext cx="1414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飯嶋</a:t>
            </a:r>
            <a:r>
              <a:rPr lang="ja-JP" altLang="en-US" dirty="0" smtClean="0"/>
              <a:t>、住吉、</a:t>
            </a:r>
            <a:endParaRPr lang="en-US" altLang="ja-JP" dirty="0" smtClean="0"/>
          </a:p>
          <a:p>
            <a:r>
              <a:rPr lang="ja-JP" altLang="en-US" dirty="0" smtClean="0"/>
              <a:t>石田、金森</a:t>
            </a:r>
            <a:r>
              <a:rPr lang="en-US" altLang="ja-JP" dirty="0" smtClean="0"/>
              <a:t>*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54305" y="5951038"/>
            <a:ext cx="1428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大西</a:t>
            </a:r>
            <a:r>
              <a:rPr lang="ja-JP" altLang="en-US" dirty="0" smtClean="0"/>
              <a:t>、大見、</a:t>
            </a:r>
            <a:endParaRPr lang="en-US" altLang="ja-JP" dirty="0" smtClean="0"/>
          </a:p>
          <a:p>
            <a:r>
              <a:rPr lang="ja-JP" altLang="en-US" dirty="0" smtClean="0"/>
              <a:t>吉田、原田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54305" y="4391256"/>
            <a:ext cx="175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河合</a:t>
            </a:r>
            <a:r>
              <a:rPr kumimoji="1" lang="ja-JP" altLang="en-US" dirty="0" smtClean="0"/>
              <a:t>？</a:t>
            </a:r>
            <a:r>
              <a:rPr kumimoji="1" lang="ja-JP" altLang="en-US" sz="1400" dirty="0" smtClean="0"/>
              <a:t>（返事待ち）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78479" y="301850"/>
            <a:ext cx="10443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_</a:t>
            </a:r>
            <a:r>
              <a:rPr lang="en-US" altLang="en-US" dirty="0"/>
              <a:t> </a:t>
            </a:r>
            <a:r>
              <a:rPr kumimoji="1" lang="ja-JP" altLang="en-US" dirty="0" smtClean="0"/>
              <a:t>分担</a:t>
            </a:r>
            <a:endParaRPr kumimoji="1" lang="en-US" altLang="ja-JP" dirty="0" smtClean="0"/>
          </a:p>
          <a:p>
            <a:r>
              <a:rPr kumimoji="1" lang="en-US" altLang="ja-JP" dirty="0" smtClean="0"/>
              <a:t>* </a:t>
            </a:r>
            <a:r>
              <a:rPr kumimoji="1" lang="ja-JP" altLang="en-US" dirty="0" smtClean="0"/>
              <a:t>他分野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364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予算案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02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1185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297</Words>
  <Application>Microsoft Macintosh PowerPoint</Application>
  <PresentationFormat>画面に合わせる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D01計画研究</vt:lpstr>
      <vt:lpstr>開発項目、研究体制</vt:lpstr>
      <vt:lpstr>予算案</vt:lpstr>
    </vt:vector>
  </TitlesOfParts>
  <Company>名古屋大学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飯嶋 徹</dc:creator>
  <cp:lastModifiedBy>飯嶋 徹</cp:lastModifiedBy>
  <cp:revision>10</cp:revision>
  <dcterms:created xsi:type="dcterms:W3CDTF">2016-09-28T14:38:58Z</dcterms:created>
  <dcterms:modified xsi:type="dcterms:W3CDTF">2016-10-11T07:56:12Z</dcterms:modified>
</cp:coreProperties>
</file>