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1D5F-8EC0-4C2E-9335-388EC1EF6BE4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2E8B-F267-4FA1-A793-D16C277D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80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1D5F-8EC0-4C2E-9335-388EC1EF6BE4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2E8B-F267-4FA1-A793-D16C277D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88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1D5F-8EC0-4C2E-9335-388EC1EF6BE4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2E8B-F267-4FA1-A793-D16C277D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46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1D5F-8EC0-4C2E-9335-388EC1EF6BE4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2E8B-F267-4FA1-A793-D16C277D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38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1D5F-8EC0-4C2E-9335-388EC1EF6BE4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2E8B-F267-4FA1-A793-D16C277D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12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1D5F-8EC0-4C2E-9335-388EC1EF6BE4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2E8B-F267-4FA1-A793-D16C277D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237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1D5F-8EC0-4C2E-9335-388EC1EF6BE4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2E8B-F267-4FA1-A793-D16C277D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63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1D5F-8EC0-4C2E-9335-388EC1EF6BE4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2E8B-F267-4FA1-A793-D16C277D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81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1D5F-8EC0-4C2E-9335-388EC1EF6BE4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2E8B-F267-4FA1-A793-D16C277D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75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1D5F-8EC0-4C2E-9335-388EC1EF6BE4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2E8B-F267-4FA1-A793-D16C277D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9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1D5F-8EC0-4C2E-9335-388EC1EF6BE4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2E8B-F267-4FA1-A793-D16C277D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03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C1D5F-8EC0-4C2E-9335-388EC1EF6BE4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22E8B-F267-4FA1-A793-D16C277D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76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はじめに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石川明正</a:t>
            </a:r>
            <a:endParaRPr kumimoji="1" lang="en-US" altLang="ja-JP" dirty="0" smtClean="0"/>
          </a:p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東北大学</a:t>
            </a:r>
            <a:r>
              <a:rPr kumimoji="1" lang="en-US" altLang="ja-JP" dirty="0" smtClean="0"/>
              <a:t>)</a:t>
            </a:r>
          </a:p>
          <a:p>
            <a:endParaRPr lang="en-US" altLang="ja-JP" dirty="0" smtClean="0"/>
          </a:p>
        </p:txBody>
      </p:sp>
      <p:pic>
        <p:nvPicPr>
          <p:cNvPr id="5123" name="Picture 3" descr="C:\Users\akimasa\Documents\presentation\logo\Toh_E_L_P_RGB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8" y="0"/>
            <a:ext cx="110198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64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この前の日本物理学会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59" y="2619242"/>
            <a:ext cx="8781482" cy="352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03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つの </a:t>
            </a:r>
            <a:r>
              <a:rPr kumimoji="1" lang="en-US" altLang="ja-JP" dirty="0" smtClean="0"/>
              <a:t>group report </a:t>
            </a:r>
            <a:r>
              <a:rPr kumimoji="1" lang="ja-JP" altLang="en-US" dirty="0" smtClean="0"/>
              <a:t>と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の解析トピック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2204864"/>
            <a:ext cx="5829300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079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スケジュール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584323"/>
            <a:ext cx="7315119" cy="518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40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26</Words>
  <Application>Microsoft Office PowerPoint</Application>
  <PresentationFormat>画面に合わせる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​​テーマ</vt:lpstr>
      <vt:lpstr>はじめに</vt:lpstr>
      <vt:lpstr>この前の日本物理学会</vt:lpstr>
      <vt:lpstr>今回</vt:lpstr>
      <vt:lpstr>スケジュール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akimasa</dc:creator>
  <cp:lastModifiedBy>akimasa</cp:lastModifiedBy>
  <cp:revision>107</cp:revision>
  <dcterms:created xsi:type="dcterms:W3CDTF">2014-12-19T02:52:32Z</dcterms:created>
  <dcterms:modified xsi:type="dcterms:W3CDTF">2017-10-13T05:54:08Z</dcterms:modified>
</cp:coreProperties>
</file>